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58"/>
  </p:notesMasterIdLst>
  <p:handoutMasterIdLst>
    <p:handoutMasterId r:id="rId59"/>
  </p:handoutMasterIdLst>
  <p:sldIdLst>
    <p:sldId id="256" r:id="rId2"/>
    <p:sldId id="490" r:id="rId3"/>
    <p:sldId id="559" r:id="rId4"/>
    <p:sldId id="589" r:id="rId5"/>
    <p:sldId id="590" r:id="rId6"/>
    <p:sldId id="592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604" r:id="rId16"/>
    <p:sldId id="587" r:id="rId17"/>
    <p:sldId id="605" r:id="rId18"/>
    <p:sldId id="606" r:id="rId19"/>
    <p:sldId id="607" r:id="rId20"/>
    <p:sldId id="1038" r:id="rId21"/>
    <p:sldId id="1039" r:id="rId22"/>
    <p:sldId id="1040" r:id="rId23"/>
    <p:sldId id="1041" r:id="rId24"/>
    <p:sldId id="1042" r:id="rId25"/>
    <p:sldId id="586" r:id="rId26"/>
    <p:sldId id="1043" r:id="rId27"/>
    <p:sldId id="1044" r:id="rId28"/>
    <p:sldId id="1045" r:id="rId29"/>
    <p:sldId id="1046" r:id="rId30"/>
    <p:sldId id="1047" r:id="rId31"/>
    <p:sldId id="1048" r:id="rId32"/>
    <p:sldId id="1049" r:id="rId33"/>
    <p:sldId id="1051" r:id="rId34"/>
    <p:sldId id="1050" r:id="rId35"/>
    <p:sldId id="1052" r:id="rId36"/>
    <p:sldId id="262" r:id="rId37"/>
    <p:sldId id="1053" r:id="rId38"/>
    <p:sldId id="1055" r:id="rId39"/>
    <p:sldId id="1056" r:id="rId40"/>
    <p:sldId id="1054" r:id="rId41"/>
    <p:sldId id="1058" r:id="rId42"/>
    <p:sldId id="1057" r:id="rId43"/>
    <p:sldId id="1066" r:id="rId44"/>
    <p:sldId id="593" r:id="rId45"/>
    <p:sldId id="594" r:id="rId46"/>
    <p:sldId id="595" r:id="rId47"/>
    <p:sldId id="591" r:id="rId48"/>
    <p:sldId id="1059" r:id="rId49"/>
    <p:sldId id="1060" r:id="rId50"/>
    <p:sldId id="1061" r:id="rId51"/>
    <p:sldId id="1062" r:id="rId52"/>
    <p:sldId id="1063" r:id="rId53"/>
    <p:sldId id="1064" r:id="rId54"/>
    <p:sldId id="1067" r:id="rId55"/>
    <p:sldId id="1065" r:id="rId56"/>
    <p:sldId id="494" r:id="rId5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CB0C6-0E36-4FAC-B860-7DF598CE475F}" v="320" dt="2023-09-06T17:13:23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6"/>
    <p:restoredTop sz="88441" autoAdjust="0"/>
  </p:normalViewPr>
  <p:slideViewPr>
    <p:cSldViewPr snapToGrid="0" snapToObjects="1">
      <p:cViewPr varScale="1">
        <p:scale>
          <a:sx n="108" d="100"/>
          <a:sy n="108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015C7EE1-0DC4-4E24-83F7-AD66F41A16FB}"/>
    <pc:docChg chg="undo custSel addSld delSld modSld sldOrd">
      <pc:chgData name="Binney, Zachary Orion" userId="23b90841-6f82-4a8e-9640-99a475f9d973" providerId="ADAL" clId="{015C7EE1-0DC4-4E24-83F7-AD66F41A16FB}" dt="2021-09-27T13:17:13.197" v="10826" actId="255"/>
      <pc:docMkLst>
        <pc:docMk/>
      </pc:docMkLst>
      <pc:sldChg chg="modSp mod">
        <pc:chgData name="Binney, Zachary Orion" userId="23b90841-6f82-4a8e-9640-99a475f9d973" providerId="ADAL" clId="{015C7EE1-0DC4-4E24-83F7-AD66F41A16FB}" dt="2021-08-23T16:13:58.507" v="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015C7EE1-0DC4-4E24-83F7-AD66F41A16FB}" dt="2021-08-23T16:13:58.507" v="3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addSp modSp add del mod ord modAnim">
        <pc:chgData name="Binney, Zachary Orion" userId="23b90841-6f82-4a8e-9640-99a475f9d973" providerId="ADAL" clId="{015C7EE1-0DC4-4E24-83F7-AD66F41A16FB}" dt="2021-08-25T14:42:42.280" v="6310" actId="20577"/>
        <pc:sldMkLst>
          <pc:docMk/>
          <pc:sldMk cId="1136113883" sldId="262"/>
        </pc:sldMkLst>
        <pc:spChg chg="mod">
          <ac:chgData name="Binney, Zachary Orion" userId="23b90841-6f82-4a8e-9640-99a475f9d973" providerId="ADAL" clId="{015C7EE1-0DC4-4E24-83F7-AD66F41A16FB}" dt="2021-08-25T12:56:47.873" v="5667" actId="20577"/>
          <ac:spMkLst>
            <pc:docMk/>
            <pc:sldMk cId="1136113883" sldId="262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5T12:56:19.453" v="5625" actId="692"/>
          <ac:spMkLst>
            <pc:docMk/>
            <pc:sldMk cId="1136113883" sldId="262"/>
            <ac:spMk id="4" creationId="{F89B5016-0DC5-4B88-9125-FCC722E7BDC7}"/>
          </ac:spMkLst>
        </pc:spChg>
        <pc:spChg chg="add mod">
          <ac:chgData name="Binney, Zachary Orion" userId="23b90841-6f82-4a8e-9640-99a475f9d973" providerId="ADAL" clId="{015C7EE1-0DC4-4E24-83F7-AD66F41A16FB}" dt="2021-08-25T14:42:42.280" v="6310" actId="20577"/>
          <ac:spMkLst>
            <pc:docMk/>
            <pc:sldMk cId="1136113883" sldId="262"/>
            <ac:spMk id="5" creationId="{88811075-F2DE-4E34-B3BA-ABED1F7C37AC}"/>
          </ac:spMkLst>
        </pc:spChg>
      </pc:sldChg>
      <pc:sldChg chg="del">
        <pc:chgData name="Binney, Zachary Orion" userId="23b90841-6f82-4a8e-9640-99a475f9d973" providerId="ADAL" clId="{015C7EE1-0DC4-4E24-83F7-AD66F41A16FB}" dt="2021-08-23T16:17:04.367" v="467" actId="47"/>
        <pc:sldMkLst>
          <pc:docMk/>
          <pc:sldMk cId="1356089849" sldId="273"/>
        </pc:sldMkLst>
      </pc:sldChg>
      <pc:sldChg chg="addSp modSp mod">
        <pc:chgData name="Binney, Zachary Orion" userId="23b90841-6f82-4a8e-9640-99a475f9d973" providerId="ADAL" clId="{015C7EE1-0DC4-4E24-83F7-AD66F41A16FB}" dt="2021-08-24T12:39:33.864" v="773" actId="20577"/>
        <pc:sldMkLst>
          <pc:docMk/>
          <pc:sldMk cId="4107364091" sldId="490"/>
        </pc:sldMkLst>
        <pc:spChg chg="add mod">
          <ac:chgData name="Binney, Zachary Orion" userId="23b90841-6f82-4a8e-9640-99a475f9d973" providerId="ADAL" clId="{015C7EE1-0DC4-4E24-83F7-AD66F41A16FB}" dt="2021-08-24T12:39:33.864" v="773" actId="20577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015C7EE1-0DC4-4E24-83F7-AD66F41A16FB}" dt="2021-08-24T12:36:51.591" v="721" actId="20577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015C7EE1-0DC4-4E24-83F7-AD66F41A16FB}" dt="2021-08-23T16:16:15.065" v="425" actId="313"/>
        <pc:sldMkLst>
          <pc:docMk/>
          <pc:sldMk cId="1111650955" sldId="559"/>
        </pc:sldMkLst>
        <pc:spChg chg="mod">
          <ac:chgData name="Binney, Zachary Orion" userId="23b90841-6f82-4a8e-9640-99a475f9d973" providerId="ADAL" clId="{015C7EE1-0DC4-4E24-83F7-AD66F41A16FB}" dt="2021-08-23T16:16:15.065" v="425" actId="313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95247662" sldId="577"/>
        </pc:sldMkLst>
      </pc:sldChg>
      <pc:sldChg chg="del">
        <pc:chgData name="Binney, Zachary Orion" userId="23b90841-6f82-4a8e-9640-99a475f9d973" providerId="ADAL" clId="{015C7EE1-0DC4-4E24-83F7-AD66F41A16FB}" dt="2021-08-23T16:16:03.986" v="407" actId="47"/>
        <pc:sldMkLst>
          <pc:docMk/>
          <pc:sldMk cId="480268165" sldId="583"/>
        </pc:sldMkLst>
      </pc:sldChg>
      <pc:sldChg chg="del">
        <pc:chgData name="Binney, Zachary Orion" userId="23b90841-6f82-4a8e-9640-99a475f9d973" providerId="ADAL" clId="{015C7EE1-0DC4-4E24-83F7-AD66F41A16FB}" dt="2021-08-23T16:16:04.584" v="408" actId="47"/>
        <pc:sldMkLst>
          <pc:docMk/>
          <pc:sldMk cId="3277628359" sldId="584"/>
        </pc:sldMkLst>
      </pc:sldChg>
      <pc:sldChg chg="del">
        <pc:chgData name="Binney, Zachary Orion" userId="23b90841-6f82-4a8e-9640-99a475f9d973" providerId="ADAL" clId="{015C7EE1-0DC4-4E24-83F7-AD66F41A16FB}" dt="2021-08-23T16:16:33.687" v="427" actId="47"/>
        <pc:sldMkLst>
          <pc:docMk/>
          <pc:sldMk cId="2353515109" sldId="585"/>
        </pc:sldMkLst>
      </pc:sldChg>
      <pc:sldChg chg="modSp mod">
        <pc:chgData name="Binney, Zachary Orion" userId="23b90841-6f82-4a8e-9640-99a475f9d973" providerId="ADAL" clId="{015C7EE1-0DC4-4E24-83F7-AD66F41A16FB}" dt="2021-08-24T12:39:58.263" v="783" actId="20577"/>
        <pc:sldMkLst>
          <pc:docMk/>
          <pc:sldMk cId="114031130" sldId="586"/>
        </pc:sldMkLst>
        <pc:spChg chg="mod">
          <ac:chgData name="Binney, Zachary Orion" userId="23b90841-6f82-4a8e-9640-99a475f9d973" providerId="ADAL" clId="{015C7EE1-0DC4-4E24-83F7-AD66F41A16FB}" dt="2021-08-23T17:04:08.243" v="596" actId="20577"/>
          <ac:spMkLst>
            <pc:docMk/>
            <pc:sldMk cId="114031130" sldId="586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015C7EE1-0DC4-4E24-83F7-AD66F41A16FB}" dt="2021-08-24T12:39:58.263" v="783" actId="20577"/>
          <ac:spMkLst>
            <pc:docMk/>
            <pc:sldMk cId="114031130" sldId="586"/>
            <ac:spMk id="3" creationId="{D45FD1A0-4B97-4BF2-B54E-9E47013EAD2D}"/>
          </ac:spMkLst>
        </pc:spChg>
      </pc:sldChg>
      <pc:sldChg chg="modSp mod">
        <pc:chgData name="Binney, Zachary Orion" userId="23b90841-6f82-4a8e-9640-99a475f9d973" providerId="ADAL" clId="{015C7EE1-0DC4-4E24-83F7-AD66F41A16FB}" dt="2021-08-23T16:16:51.865" v="459" actId="20577"/>
        <pc:sldMkLst>
          <pc:docMk/>
          <pc:sldMk cId="2384624188" sldId="587"/>
        </pc:sldMkLst>
        <pc:spChg chg="mod">
          <ac:chgData name="Binney, Zachary Orion" userId="23b90841-6f82-4a8e-9640-99a475f9d973" providerId="ADAL" clId="{015C7EE1-0DC4-4E24-83F7-AD66F41A16FB}" dt="2021-08-23T16:16:51.865" v="459" actId="20577"/>
          <ac:spMkLst>
            <pc:docMk/>
            <pc:sldMk cId="2384624188" sldId="587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6:07.526" v="409" actId="47"/>
        <pc:sldMkLst>
          <pc:docMk/>
          <pc:sldMk cId="2900790569" sldId="588"/>
        </pc:sldMkLst>
      </pc:sldChg>
      <pc:sldChg chg="modSp add mod">
        <pc:chgData name="Binney, Zachary Orion" userId="23b90841-6f82-4a8e-9640-99a475f9d973" providerId="ADAL" clId="{015C7EE1-0DC4-4E24-83F7-AD66F41A16FB}" dt="2021-08-23T16:17:56.174" v="573" actId="20577"/>
        <pc:sldMkLst>
          <pc:docMk/>
          <pc:sldMk cId="2992907638" sldId="591"/>
        </pc:sldMkLst>
        <pc:spChg chg="mod">
          <ac:chgData name="Binney, Zachary Orion" userId="23b90841-6f82-4a8e-9640-99a475f9d973" providerId="ADAL" clId="{015C7EE1-0DC4-4E24-83F7-AD66F41A16FB}" dt="2021-08-23T16:17:56.174" v="573" actId="20577"/>
          <ac:spMkLst>
            <pc:docMk/>
            <pc:sldMk cId="2992907638" sldId="591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015C7EE1-0DC4-4E24-83F7-AD66F41A16FB}" dt="2021-08-24T11:49:38.113" v="620" actId="20577"/>
        <pc:sldMkLst>
          <pc:docMk/>
          <pc:sldMk cId="2784664068" sldId="592"/>
        </pc:sldMkLst>
        <pc:spChg chg="mod">
          <ac:chgData name="Binney, Zachary Orion" userId="23b90841-6f82-4a8e-9640-99a475f9d973" providerId="ADAL" clId="{015C7EE1-0DC4-4E24-83F7-AD66F41A16FB}" dt="2021-08-24T11:49:38.113" v="620" actId="20577"/>
          <ac:spMkLst>
            <pc:docMk/>
            <pc:sldMk cId="2784664068" sldId="592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180225383" sldId="593"/>
        </pc:sldMkLst>
      </pc:sldChg>
      <pc:sldChg chg="modSp add mod">
        <pc:chgData name="Binney, Zachary Orion" userId="23b90841-6f82-4a8e-9640-99a475f9d973" providerId="ADAL" clId="{015C7EE1-0DC4-4E24-83F7-AD66F41A16FB}" dt="2021-08-24T12:39:55.038" v="778" actId="20577"/>
        <pc:sldMkLst>
          <pc:docMk/>
          <pc:sldMk cId="3873608612" sldId="593"/>
        </pc:sldMkLst>
        <pc:spChg chg="mod">
          <ac:chgData name="Binney, Zachary Orion" userId="23b90841-6f82-4a8e-9640-99a475f9d973" providerId="ADAL" clId="{015C7EE1-0DC4-4E24-83F7-AD66F41A16FB}" dt="2021-08-24T12:39:50.197" v="777"/>
          <ac:spMkLst>
            <pc:docMk/>
            <pc:sldMk cId="3873608612" sldId="593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015C7EE1-0DC4-4E24-83F7-AD66F41A16FB}" dt="2021-08-24T12:39:55.038" v="778" actId="20577"/>
          <ac:spMkLst>
            <pc:docMk/>
            <pc:sldMk cId="3873608612" sldId="593"/>
            <ac:spMk id="3" creationId="{D45FD1A0-4B97-4BF2-B54E-9E47013EAD2D}"/>
          </ac:spMkLst>
        </pc:spChg>
      </pc:sldChg>
      <pc:sldChg chg="del">
        <pc:chgData name="Binney, Zachary Orion" userId="23b90841-6f82-4a8e-9640-99a475f9d973" providerId="ADAL" clId="{015C7EE1-0DC4-4E24-83F7-AD66F41A16FB}" dt="2021-08-23T16:16:35.140" v="428" actId="47"/>
        <pc:sldMkLst>
          <pc:docMk/>
          <pc:sldMk cId="2783141581" sldId="594"/>
        </pc:sldMkLst>
      </pc:sldChg>
      <pc:sldChg chg="addSp delSp modSp add mod modAnim">
        <pc:chgData name="Binney, Zachary Orion" userId="23b90841-6f82-4a8e-9640-99a475f9d973" providerId="ADAL" clId="{015C7EE1-0DC4-4E24-83F7-AD66F41A16FB}" dt="2021-08-24T14:26:09.278" v="1158" actId="20577"/>
        <pc:sldMkLst>
          <pc:docMk/>
          <pc:sldMk cId="3707684395" sldId="594"/>
        </pc:sldMkLst>
        <pc:spChg chg="mod">
          <ac:chgData name="Binney, Zachary Orion" userId="23b90841-6f82-4a8e-9640-99a475f9d973" providerId="ADAL" clId="{015C7EE1-0DC4-4E24-83F7-AD66F41A16FB}" dt="2021-08-24T14:16:58.583" v="846" actId="14100"/>
          <ac:spMkLst>
            <pc:docMk/>
            <pc:sldMk cId="3707684395" sldId="594"/>
            <ac:spMk id="2" creationId="{00000000-0000-0000-0000-000000000000}"/>
          </ac:spMkLst>
        </pc:spChg>
        <pc:spChg chg="mod ord">
          <ac:chgData name="Binney, Zachary Orion" userId="23b90841-6f82-4a8e-9640-99a475f9d973" providerId="ADAL" clId="{015C7EE1-0DC4-4E24-83F7-AD66F41A16FB}" dt="2021-08-24T14:17:19.745" v="851"/>
          <ac:spMkLst>
            <pc:docMk/>
            <pc:sldMk cId="3707684395" sldId="594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4T14:26:09.278" v="1158" actId="20577"/>
          <ac:spMkLst>
            <pc:docMk/>
            <pc:sldMk cId="3707684395" sldId="594"/>
            <ac:spMk id="5" creationId="{465C8014-9D5B-4D15-98A4-19C6D3B2DD52}"/>
          </ac:spMkLst>
        </pc:spChg>
        <pc:picChg chg="del">
          <ac:chgData name="Binney, Zachary Orion" userId="23b90841-6f82-4a8e-9640-99a475f9d973" providerId="ADAL" clId="{015C7EE1-0DC4-4E24-83F7-AD66F41A16FB}" dt="2021-08-24T14:16:05.422" v="785" actId="478"/>
          <ac:picMkLst>
            <pc:docMk/>
            <pc:sldMk cId="3707684395" sldId="594"/>
            <ac:picMk id="12" creationId="{D3EC52CC-3CDA-41EF-BA50-BB8DC71E18CC}"/>
          </ac:picMkLst>
        </pc:picChg>
        <pc:picChg chg="add mod">
          <ac:chgData name="Binney, Zachary Orion" userId="23b90841-6f82-4a8e-9640-99a475f9d973" providerId="ADAL" clId="{015C7EE1-0DC4-4E24-83F7-AD66F41A16FB}" dt="2021-08-24T14:17:04.566" v="848" actId="1076"/>
          <ac:picMkLst>
            <pc:docMk/>
            <pc:sldMk cId="3707684395" sldId="594"/>
            <ac:picMk id="1026" creationId="{CEB3607C-A8E4-4702-9E21-CF1D657AA74B}"/>
          </ac:picMkLst>
        </pc:picChg>
      </pc:sldChg>
      <pc:sldChg chg="del">
        <pc:chgData name="Binney, Zachary Orion" userId="23b90841-6f82-4a8e-9640-99a475f9d973" providerId="ADAL" clId="{015C7EE1-0DC4-4E24-83F7-AD66F41A16FB}" dt="2021-08-23T16:17:05.426" v="469" actId="47"/>
        <pc:sldMkLst>
          <pc:docMk/>
          <pc:sldMk cId="1008438250" sldId="595"/>
        </pc:sldMkLst>
      </pc:sldChg>
      <pc:sldChg chg="addSp delSp modSp add mod modAnim">
        <pc:chgData name="Binney, Zachary Orion" userId="23b90841-6f82-4a8e-9640-99a475f9d973" providerId="ADAL" clId="{015C7EE1-0DC4-4E24-83F7-AD66F41A16FB}" dt="2021-08-24T14:24:02.835" v="1137"/>
        <pc:sldMkLst>
          <pc:docMk/>
          <pc:sldMk cId="3976416726" sldId="595"/>
        </pc:sldMkLst>
        <pc:spChg chg="mod">
          <ac:chgData name="Binney, Zachary Orion" userId="23b90841-6f82-4a8e-9640-99a475f9d973" providerId="ADAL" clId="{015C7EE1-0DC4-4E24-83F7-AD66F41A16FB}" dt="2021-08-24T14:24:02.835" v="1137"/>
          <ac:spMkLst>
            <pc:docMk/>
            <pc:sldMk cId="3976416726" sldId="595"/>
            <ac:spMk id="4" creationId="{3E6464B7-5152-44A7-866E-5B162682DAE6}"/>
          </ac:spMkLst>
        </pc:spChg>
        <pc:spChg chg="mod">
          <ac:chgData name="Binney, Zachary Orion" userId="23b90841-6f82-4a8e-9640-99a475f9d973" providerId="ADAL" clId="{015C7EE1-0DC4-4E24-83F7-AD66F41A16FB}" dt="2021-08-24T14:23:49.835" v="1135" actId="20577"/>
          <ac:spMkLst>
            <pc:docMk/>
            <pc:sldMk cId="3976416726" sldId="595"/>
            <ac:spMk id="5" creationId="{465C8014-9D5B-4D15-98A4-19C6D3B2DD52}"/>
          </ac:spMkLst>
        </pc:spChg>
        <pc:picChg chg="del">
          <ac:chgData name="Binney, Zachary Orion" userId="23b90841-6f82-4a8e-9640-99a475f9d973" providerId="ADAL" clId="{015C7EE1-0DC4-4E24-83F7-AD66F41A16FB}" dt="2021-08-24T14:22:33.740" v="1095" actId="478"/>
          <ac:picMkLst>
            <pc:docMk/>
            <pc:sldMk cId="3976416726" sldId="595"/>
            <ac:picMk id="1026" creationId="{CEB3607C-A8E4-4702-9E21-CF1D657AA74B}"/>
          </ac:picMkLst>
        </pc:picChg>
        <pc:picChg chg="add del">
          <ac:chgData name="Binney, Zachary Orion" userId="23b90841-6f82-4a8e-9640-99a475f9d973" providerId="ADAL" clId="{015C7EE1-0DC4-4E24-83F7-AD66F41A16FB}" dt="2021-08-24T14:22:52.452" v="1101" actId="478"/>
          <ac:picMkLst>
            <pc:docMk/>
            <pc:sldMk cId="3976416726" sldId="595"/>
            <ac:picMk id="2050" creationId="{82612C38-E675-488F-9916-24385B45235E}"/>
          </ac:picMkLst>
        </pc:picChg>
        <pc:picChg chg="add mod">
          <ac:chgData name="Binney, Zachary Orion" userId="23b90841-6f82-4a8e-9640-99a475f9d973" providerId="ADAL" clId="{015C7EE1-0DC4-4E24-83F7-AD66F41A16FB}" dt="2021-08-24T14:23:54.822" v="1136" actId="1076"/>
          <ac:picMkLst>
            <pc:docMk/>
            <pc:sldMk cId="3976416726" sldId="595"/>
            <ac:picMk id="2052" creationId="{250E3FB1-6B9D-490B-BAD6-C978D9A7D177}"/>
          </ac:picMkLst>
        </pc:picChg>
      </pc:sldChg>
      <pc:sldChg chg="del">
        <pc:chgData name="Binney, Zachary Orion" userId="23b90841-6f82-4a8e-9640-99a475f9d973" providerId="ADAL" clId="{015C7EE1-0DC4-4E24-83F7-AD66F41A16FB}" dt="2021-08-23T16:16:35.795" v="429" actId="47"/>
        <pc:sldMkLst>
          <pc:docMk/>
          <pc:sldMk cId="838081296" sldId="596"/>
        </pc:sldMkLst>
      </pc:sldChg>
      <pc:sldChg chg="addSp delSp modSp add mod delAnim modAnim">
        <pc:chgData name="Binney, Zachary Orion" userId="23b90841-6f82-4a8e-9640-99a475f9d973" providerId="ADAL" clId="{015C7EE1-0DC4-4E24-83F7-AD66F41A16FB}" dt="2021-08-24T15:47:28.273" v="1413"/>
        <pc:sldMkLst>
          <pc:docMk/>
          <pc:sldMk cId="2351183781" sldId="596"/>
        </pc:sldMkLst>
        <pc:spChg chg="mod">
          <ac:chgData name="Binney, Zachary Orion" userId="23b90841-6f82-4a8e-9640-99a475f9d973" providerId="ADAL" clId="{015C7EE1-0DC4-4E24-83F7-AD66F41A16FB}" dt="2021-08-24T15:38:47.888" v="1183" actId="20577"/>
          <ac:spMkLst>
            <pc:docMk/>
            <pc:sldMk cId="2351183781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40:37.600" v="1270" actId="20577"/>
          <ac:spMkLst>
            <pc:docMk/>
            <pc:sldMk cId="2351183781" sldId="59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39:12.104" v="1246" actId="20577"/>
          <ac:spMkLst>
            <pc:docMk/>
            <pc:sldMk cId="2351183781" sldId="596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4T15:43:01.438" v="1293" actId="14100"/>
          <ac:spMkLst>
            <pc:docMk/>
            <pc:sldMk cId="2351183781" sldId="596"/>
            <ac:spMk id="9" creationId="{B5589F3D-CF5B-4A6D-A322-09718EC8388E}"/>
          </ac:spMkLst>
        </pc:spChg>
        <pc:spChg chg="add mod">
          <ac:chgData name="Binney, Zachary Orion" userId="23b90841-6f82-4a8e-9640-99a475f9d973" providerId="ADAL" clId="{015C7EE1-0DC4-4E24-83F7-AD66F41A16FB}" dt="2021-08-24T15:44:41.404" v="1310" actId="14100"/>
          <ac:spMkLst>
            <pc:docMk/>
            <pc:sldMk cId="2351183781" sldId="596"/>
            <ac:spMk id="12" creationId="{3901A30A-0512-4AB7-971A-61A18D188BE3}"/>
          </ac:spMkLst>
        </pc:spChg>
        <pc:spChg chg="add mod">
          <ac:chgData name="Binney, Zachary Orion" userId="23b90841-6f82-4a8e-9640-99a475f9d973" providerId="ADAL" clId="{015C7EE1-0DC4-4E24-83F7-AD66F41A16FB}" dt="2021-08-24T15:42:55.940" v="1292" actId="14100"/>
          <ac:spMkLst>
            <pc:docMk/>
            <pc:sldMk cId="2351183781" sldId="596"/>
            <ac:spMk id="13" creationId="{11DE22F2-ECC1-491B-BEA3-25B3926B8EC2}"/>
          </ac:spMkLst>
        </pc:spChg>
        <pc:spChg chg="add mod">
          <ac:chgData name="Binney, Zachary Orion" userId="23b90841-6f82-4a8e-9640-99a475f9d973" providerId="ADAL" clId="{015C7EE1-0DC4-4E24-83F7-AD66F41A16FB}" dt="2021-08-24T15:43:13.249" v="1296" actId="14100"/>
          <ac:spMkLst>
            <pc:docMk/>
            <pc:sldMk cId="2351183781" sldId="596"/>
            <ac:spMk id="14" creationId="{2D6F859F-4F23-4013-8226-0B93289AA1F8}"/>
          </ac:spMkLst>
        </pc:spChg>
        <pc:spChg chg="add mod">
          <ac:chgData name="Binney, Zachary Orion" userId="23b90841-6f82-4a8e-9640-99a475f9d973" providerId="ADAL" clId="{015C7EE1-0DC4-4E24-83F7-AD66F41A16FB}" dt="2021-08-24T15:43:22.057" v="1299" actId="14100"/>
          <ac:spMkLst>
            <pc:docMk/>
            <pc:sldMk cId="2351183781" sldId="596"/>
            <ac:spMk id="15" creationId="{F41ED530-DD5E-4FB0-A4E6-760AC200C04B}"/>
          </ac:spMkLst>
        </pc:spChg>
        <pc:spChg chg="del">
          <ac:chgData name="Binney, Zachary Orion" userId="23b90841-6f82-4a8e-9640-99a475f9d973" providerId="ADAL" clId="{015C7EE1-0DC4-4E24-83F7-AD66F41A16FB}" dt="2021-08-24T15:38:51.697" v="1184" actId="478"/>
          <ac:spMkLst>
            <pc:docMk/>
            <pc:sldMk cId="2351183781" sldId="596"/>
            <ac:spMk id="17" creationId="{B81A8879-AD67-4D0A-9DBD-30396DA87D31}"/>
          </ac:spMkLst>
        </pc:spChg>
        <pc:spChg chg="add mod">
          <ac:chgData name="Binney, Zachary Orion" userId="23b90841-6f82-4a8e-9640-99a475f9d973" providerId="ADAL" clId="{015C7EE1-0DC4-4E24-83F7-AD66F41A16FB}" dt="2021-08-24T15:43:26.521" v="1301" actId="1076"/>
          <ac:spMkLst>
            <pc:docMk/>
            <pc:sldMk cId="2351183781" sldId="596"/>
            <ac:spMk id="18" creationId="{3A628E7F-57B4-40BF-A9C6-41DEDCA715B6}"/>
          </ac:spMkLst>
        </pc:spChg>
        <pc:spChg chg="add mod">
          <ac:chgData name="Binney, Zachary Orion" userId="23b90841-6f82-4a8e-9640-99a475f9d973" providerId="ADAL" clId="{015C7EE1-0DC4-4E24-83F7-AD66F41A16FB}" dt="2021-08-24T15:45:00.650" v="1316" actId="14100"/>
          <ac:spMkLst>
            <pc:docMk/>
            <pc:sldMk cId="2351183781" sldId="596"/>
            <ac:spMk id="19" creationId="{36451DEF-082C-4FCC-81C9-49CD0C957F7E}"/>
          </ac:spMkLst>
        </pc:spChg>
        <pc:spChg chg="add mod">
          <ac:chgData name="Binney, Zachary Orion" userId="23b90841-6f82-4a8e-9640-99a475f9d973" providerId="ADAL" clId="{015C7EE1-0DC4-4E24-83F7-AD66F41A16FB}" dt="2021-08-24T15:43:44.394" v="1307" actId="1036"/>
          <ac:spMkLst>
            <pc:docMk/>
            <pc:sldMk cId="2351183781" sldId="596"/>
            <ac:spMk id="20" creationId="{8A625A50-18B9-4A63-AF5F-C035F2D9660F}"/>
          </ac:spMkLst>
        </pc:spChg>
        <pc:spChg chg="add mod">
          <ac:chgData name="Binney, Zachary Orion" userId="23b90841-6f82-4a8e-9640-99a475f9d973" providerId="ADAL" clId="{015C7EE1-0DC4-4E24-83F7-AD66F41A16FB}" dt="2021-08-24T15:44:47.951" v="1312" actId="14100"/>
          <ac:spMkLst>
            <pc:docMk/>
            <pc:sldMk cId="2351183781" sldId="596"/>
            <ac:spMk id="21" creationId="{4A4CDE6B-7EFC-4444-A514-B294053792A5}"/>
          </ac:spMkLst>
        </pc:spChg>
        <pc:spChg chg="add mod">
          <ac:chgData name="Binney, Zachary Orion" userId="23b90841-6f82-4a8e-9640-99a475f9d973" providerId="ADAL" clId="{015C7EE1-0DC4-4E24-83F7-AD66F41A16FB}" dt="2021-08-24T15:44:55.266" v="1315" actId="14100"/>
          <ac:spMkLst>
            <pc:docMk/>
            <pc:sldMk cId="2351183781" sldId="596"/>
            <ac:spMk id="22" creationId="{570BE184-CD5C-43B1-B4B0-EB029E115DA6}"/>
          </ac:spMkLst>
        </pc:spChg>
        <pc:spChg chg="add mod">
          <ac:chgData name="Binney, Zachary Orion" userId="23b90841-6f82-4a8e-9640-99a475f9d973" providerId="ADAL" clId="{015C7EE1-0DC4-4E24-83F7-AD66F41A16FB}" dt="2021-08-24T15:45:15.679" v="1323" actId="1037"/>
          <ac:spMkLst>
            <pc:docMk/>
            <pc:sldMk cId="2351183781" sldId="596"/>
            <ac:spMk id="23" creationId="{72F7C23A-80F7-404A-812E-894D9BD03180}"/>
          </ac:spMkLst>
        </pc:spChg>
        <pc:spChg chg="add mod">
          <ac:chgData name="Binney, Zachary Orion" userId="23b90841-6f82-4a8e-9640-99a475f9d973" providerId="ADAL" clId="{015C7EE1-0DC4-4E24-83F7-AD66F41A16FB}" dt="2021-08-24T15:45:12.221" v="1321" actId="14100"/>
          <ac:spMkLst>
            <pc:docMk/>
            <pc:sldMk cId="2351183781" sldId="596"/>
            <ac:spMk id="24" creationId="{B630BB06-3FC5-48C1-B00C-164D3A6E9592}"/>
          </ac:spMkLst>
        </pc:spChg>
        <pc:picChg chg="add mod modCrop">
          <ac:chgData name="Binney, Zachary Orion" userId="23b90841-6f82-4a8e-9640-99a475f9d973" providerId="ADAL" clId="{015C7EE1-0DC4-4E24-83F7-AD66F41A16FB}" dt="2021-08-24T15:42:37.941" v="1287" actId="1076"/>
          <ac:picMkLst>
            <pc:docMk/>
            <pc:sldMk cId="2351183781" sldId="596"/>
            <ac:picMk id="6" creationId="{2D1AD31D-A445-4B77-934A-B250F5D46005}"/>
          </ac:picMkLst>
        </pc:picChg>
        <pc:picChg chg="add mod modCrop">
          <ac:chgData name="Binney, Zachary Orion" userId="23b90841-6f82-4a8e-9640-99a475f9d973" providerId="ADAL" clId="{015C7EE1-0DC4-4E24-83F7-AD66F41A16FB}" dt="2021-08-24T15:42:40.944" v="1288" actId="1076"/>
          <ac:picMkLst>
            <pc:docMk/>
            <pc:sldMk cId="2351183781" sldId="596"/>
            <ac:picMk id="8" creationId="{56AA3B09-BA43-467E-999A-26DF2158E98D}"/>
          </ac:picMkLst>
        </pc:picChg>
        <pc:picChg chg="del">
          <ac:chgData name="Binney, Zachary Orion" userId="23b90841-6f82-4a8e-9640-99a475f9d973" providerId="ADAL" clId="{015C7EE1-0DC4-4E24-83F7-AD66F41A16FB}" dt="2021-08-24T15:38:51.697" v="1184" actId="478"/>
          <ac:picMkLst>
            <pc:docMk/>
            <pc:sldMk cId="2351183781" sldId="596"/>
            <ac:picMk id="16" creationId="{334B3E0A-54C0-4CAD-AF1F-0AB0F24F7C27}"/>
          </ac:picMkLst>
        </pc:picChg>
      </pc:sldChg>
      <pc:sldChg chg="del">
        <pc:chgData name="Binney, Zachary Orion" userId="23b90841-6f82-4a8e-9640-99a475f9d973" providerId="ADAL" clId="{015C7EE1-0DC4-4E24-83F7-AD66F41A16FB}" dt="2021-08-23T16:16:36.342" v="430" actId="47"/>
        <pc:sldMkLst>
          <pc:docMk/>
          <pc:sldMk cId="2572194166" sldId="597"/>
        </pc:sldMkLst>
      </pc:sldChg>
      <pc:sldChg chg="addSp delSp add mod modAnim">
        <pc:chgData name="Binney, Zachary Orion" userId="23b90841-6f82-4a8e-9640-99a475f9d973" providerId="ADAL" clId="{015C7EE1-0DC4-4E24-83F7-AD66F41A16FB}" dt="2021-08-24T15:47:30.573" v="1414"/>
        <pc:sldMkLst>
          <pc:docMk/>
          <pc:sldMk cId="2722534650" sldId="597"/>
        </pc:sldMkLst>
        <pc:spChg chg="add del">
          <ac:chgData name="Binney, Zachary Orion" userId="23b90841-6f82-4a8e-9640-99a475f9d973" providerId="ADAL" clId="{015C7EE1-0DC4-4E24-83F7-AD66F41A16FB}" dt="2021-08-24T15:45:55.646" v="1329" actId="478"/>
          <ac:spMkLst>
            <pc:docMk/>
            <pc:sldMk cId="2722534650" sldId="597"/>
            <ac:spMk id="9" creationId="{B5589F3D-CF5B-4A6D-A322-09718EC8388E}"/>
          </ac:spMkLst>
        </pc:spChg>
        <pc:spChg chg="add del">
          <ac:chgData name="Binney, Zachary Orion" userId="23b90841-6f82-4a8e-9640-99a475f9d973" providerId="ADAL" clId="{015C7EE1-0DC4-4E24-83F7-AD66F41A16FB}" dt="2021-08-24T15:45:43.946" v="1327" actId="478"/>
          <ac:spMkLst>
            <pc:docMk/>
            <pc:sldMk cId="2722534650" sldId="597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45:55.646" v="1329" actId="478"/>
          <ac:spMkLst>
            <pc:docMk/>
            <pc:sldMk cId="2722534650" sldId="597"/>
            <ac:spMk id="18" creationId="{3A628E7F-57B4-40BF-A9C6-41DEDCA715B6}"/>
          </ac:spMkLst>
        </pc:spChg>
        <pc:spChg chg="add del">
          <ac:chgData name="Binney, Zachary Orion" userId="23b90841-6f82-4a8e-9640-99a475f9d973" providerId="ADAL" clId="{015C7EE1-0DC4-4E24-83F7-AD66F41A16FB}" dt="2021-08-24T15:45:43.946" v="1327" actId="478"/>
          <ac:spMkLst>
            <pc:docMk/>
            <pc:sldMk cId="2722534650" sldId="597"/>
            <ac:spMk id="21" creationId="{4A4CDE6B-7EFC-4444-A514-B294053792A5}"/>
          </ac:spMkLst>
        </pc:spChg>
      </pc:sldChg>
      <pc:sldChg chg="del">
        <pc:chgData name="Binney, Zachary Orion" userId="23b90841-6f82-4a8e-9640-99a475f9d973" providerId="ADAL" clId="{015C7EE1-0DC4-4E24-83F7-AD66F41A16FB}" dt="2021-08-23T16:16:36.817" v="431" actId="47"/>
        <pc:sldMkLst>
          <pc:docMk/>
          <pc:sldMk cId="353341155" sldId="598"/>
        </pc:sldMkLst>
      </pc:sldChg>
      <pc:sldChg chg="delSp modSp add mod modAnim">
        <pc:chgData name="Binney, Zachary Orion" userId="23b90841-6f82-4a8e-9640-99a475f9d973" providerId="ADAL" clId="{015C7EE1-0DC4-4E24-83F7-AD66F41A16FB}" dt="2021-08-24T15:47:36.044" v="1415"/>
        <pc:sldMkLst>
          <pc:docMk/>
          <pc:sldMk cId="620768232" sldId="598"/>
        </pc:sldMkLst>
        <pc:spChg chg="mod">
          <ac:chgData name="Binney, Zachary Orion" userId="23b90841-6f82-4a8e-9640-99a475f9d973" providerId="ADAL" clId="{015C7EE1-0DC4-4E24-83F7-AD66F41A16FB}" dt="2021-08-24T15:47:13.801" v="1412" actId="255"/>
          <ac:spMkLst>
            <pc:docMk/>
            <pc:sldMk cId="620768232" sldId="598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46:09.083" v="1331" actId="478"/>
          <ac:spMkLst>
            <pc:docMk/>
            <pc:sldMk cId="620768232" sldId="598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46:11.726" v="1332" actId="478"/>
          <ac:spMkLst>
            <pc:docMk/>
            <pc:sldMk cId="620768232" sldId="598"/>
            <ac:spMk id="19" creationId="{36451DEF-082C-4FCC-81C9-49CD0C957F7E}"/>
          </ac:spMkLst>
        </pc:spChg>
        <pc:spChg chg="del">
          <ac:chgData name="Binney, Zachary Orion" userId="23b90841-6f82-4a8e-9640-99a475f9d973" providerId="ADAL" clId="{015C7EE1-0DC4-4E24-83F7-AD66F41A16FB}" dt="2021-08-24T15:46:09.083" v="1331" actId="478"/>
          <ac:spMkLst>
            <pc:docMk/>
            <pc:sldMk cId="620768232" sldId="598"/>
            <ac:spMk id="21" creationId="{4A4CDE6B-7EFC-4444-A514-B294053792A5}"/>
          </ac:spMkLst>
        </pc:spChg>
        <pc:spChg chg="mod">
          <ac:chgData name="Binney, Zachary Orion" userId="23b90841-6f82-4a8e-9640-99a475f9d973" providerId="ADAL" clId="{015C7EE1-0DC4-4E24-83F7-AD66F41A16FB}" dt="2021-08-24T15:46:15.558" v="1333" actId="14100"/>
          <ac:spMkLst>
            <pc:docMk/>
            <pc:sldMk cId="620768232" sldId="598"/>
            <ac:spMk id="22" creationId="{570BE184-CD5C-43B1-B4B0-EB029E115DA6}"/>
          </ac:spMkLst>
        </pc:spChg>
        <pc:spChg chg="del">
          <ac:chgData name="Binney, Zachary Orion" userId="23b90841-6f82-4a8e-9640-99a475f9d973" providerId="ADAL" clId="{015C7EE1-0DC4-4E24-83F7-AD66F41A16FB}" dt="2021-08-24T15:46:11.726" v="1332" actId="478"/>
          <ac:spMkLst>
            <pc:docMk/>
            <pc:sldMk cId="620768232" sldId="598"/>
            <ac:spMk id="23" creationId="{72F7C23A-80F7-404A-812E-894D9BD03180}"/>
          </ac:spMkLst>
        </pc:spChg>
        <pc:spChg chg="mod">
          <ac:chgData name="Binney, Zachary Orion" userId="23b90841-6f82-4a8e-9640-99a475f9d973" providerId="ADAL" clId="{015C7EE1-0DC4-4E24-83F7-AD66F41A16FB}" dt="2021-08-24T15:46:18.268" v="1334" actId="14100"/>
          <ac:spMkLst>
            <pc:docMk/>
            <pc:sldMk cId="620768232" sldId="598"/>
            <ac:spMk id="24" creationId="{B630BB06-3FC5-48C1-B00C-164D3A6E9592}"/>
          </ac:spMkLst>
        </pc:spChg>
      </pc:sldChg>
      <pc:sldChg chg="delSp modSp add mod modAnim">
        <pc:chgData name="Binney, Zachary Orion" userId="23b90841-6f82-4a8e-9640-99a475f9d973" providerId="ADAL" clId="{015C7EE1-0DC4-4E24-83F7-AD66F41A16FB}" dt="2021-08-24T15:48:20.662" v="1466" actId="20577"/>
        <pc:sldMkLst>
          <pc:docMk/>
          <pc:sldMk cId="2590883112" sldId="599"/>
        </pc:sldMkLst>
        <pc:spChg chg="mod">
          <ac:chgData name="Binney, Zachary Orion" userId="23b90841-6f82-4a8e-9640-99a475f9d973" providerId="ADAL" clId="{015C7EE1-0DC4-4E24-83F7-AD66F41A16FB}" dt="2021-08-24T15:48:20.662" v="1466" actId="20577"/>
          <ac:spMkLst>
            <pc:docMk/>
            <pc:sldMk cId="2590883112" sldId="599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46:37.162" v="1336" actId="478"/>
          <ac:spMkLst>
            <pc:docMk/>
            <pc:sldMk cId="2590883112" sldId="599"/>
            <ac:spMk id="14" creationId="{2D6F859F-4F23-4013-8226-0B93289AA1F8}"/>
          </ac:spMkLst>
        </pc:spChg>
        <pc:spChg chg="del">
          <ac:chgData name="Binney, Zachary Orion" userId="23b90841-6f82-4a8e-9640-99a475f9d973" providerId="ADAL" clId="{015C7EE1-0DC4-4E24-83F7-AD66F41A16FB}" dt="2021-08-24T15:46:37.162" v="1336" actId="478"/>
          <ac:spMkLst>
            <pc:docMk/>
            <pc:sldMk cId="2590883112" sldId="599"/>
            <ac:spMk id="15" creationId="{F41ED530-DD5E-4FB0-A4E6-760AC200C04B}"/>
          </ac:spMkLst>
        </pc:spChg>
      </pc:sldChg>
      <pc:sldChg chg="del">
        <pc:chgData name="Binney, Zachary Orion" userId="23b90841-6f82-4a8e-9640-99a475f9d973" providerId="ADAL" clId="{015C7EE1-0DC4-4E24-83F7-AD66F41A16FB}" dt="2021-08-23T16:16:29.449" v="426" actId="47"/>
        <pc:sldMkLst>
          <pc:docMk/>
          <pc:sldMk cId="3288609253" sldId="599"/>
        </pc:sldMkLst>
      </pc:sldChg>
      <pc:sldChg chg="delSp modSp add mod">
        <pc:chgData name="Binney, Zachary Orion" userId="23b90841-6f82-4a8e-9640-99a475f9d973" providerId="ADAL" clId="{015C7EE1-0DC4-4E24-83F7-AD66F41A16FB}" dt="2021-08-24T15:56:51.679" v="1795" actId="113"/>
        <pc:sldMkLst>
          <pc:docMk/>
          <pc:sldMk cId="1737454678" sldId="600"/>
        </pc:sldMkLst>
        <pc:spChg chg="mod">
          <ac:chgData name="Binney, Zachary Orion" userId="23b90841-6f82-4a8e-9640-99a475f9d973" providerId="ADAL" clId="{015C7EE1-0DC4-4E24-83F7-AD66F41A16FB}" dt="2021-08-24T15:54:16.675" v="1495" actId="20577"/>
          <ac:spMkLst>
            <pc:docMk/>
            <pc:sldMk cId="1737454678" sldId="60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56:51.679" v="1795" actId="113"/>
          <ac:spMkLst>
            <pc:docMk/>
            <pc:sldMk cId="1737454678" sldId="600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56:47.225" v="1794" actId="478"/>
          <ac:spMkLst>
            <pc:docMk/>
            <pc:sldMk cId="1737454678" sldId="600"/>
            <ac:spMk id="4" creationId="{3E6464B7-5152-44A7-866E-5B162682DAE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9" creationId="{B5589F3D-CF5B-4A6D-A322-09718EC8388E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3" creationId="{11DE22F2-ECC1-491B-BEA3-25B3926B8EC2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4" creationId="{2D6F859F-4F23-4013-8226-0B93289AA1F8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5" creationId="{F41ED530-DD5E-4FB0-A4E6-760AC200C04B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8" creationId="{3A628E7F-57B4-40BF-A9C6-41DEDCA715B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9" creationId="{36451DEF-082C-4FCC-81C9-49CD0C957F7E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0" creationId="{8A625A50-18B9-4A63-AF5F-C035F2D9660F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1" creationId="{4A4CDE6B-7EFC-4444-A514-B294053792A5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2" creationId="{570BE184-CD5C-43B1-B4B0-EB029E115DA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3" creationId="{72F7C23A-80F7-404A-812E-894D9BD03180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4" creationId="{B630BB06-3FC5-48C1-B00C-164D3A6E9592}"/>
          </ac:spMkLst>
        </pc:spChg>
        <pc:picChg chg="del">
          <ac:chgData name="Binney, Zachary Orion" userId="23b90841-6f82-4a8e-9640-99a475f9d973" providerId="ADAL" clId="{015C7EE1-0DC4-4E24-83F7-AD66F41A16FB}" dt="2021-08-24T15:54:21.116" v="1496" actId="478"/>
          <ac:picMkLst>
            <pc:docMk/>
            <pc:sldMk cId="1737454678" sldId="600"/>
            <ac:picMk id="6" creationId="{2D1AD31D-A445-4B77-934A-B250F5D46005}"/>
          </ac:picMkLst>
        </pc:picChg>
        <pc:picChg chg="del">
          <ac:chgData name="Binney, Zachary Orion" userId="23b90841-6f82-4a8e-9640-99a475f9d973" providerId="ADAL" clId="{015C7EE1-0DC4-4E24-83F7-AD66F41A16FB}" dt="2021-08-24T15:54:21.116" v="1496" actId="478"/>
          <ac:picMkLst>
            <pc:docMk/>
            <pc:sldMk cId="1737454678" sldId="600"/>
            <ac:picMk id="8" creationId="{56AA3B09-BA43-467E-999A-26DF2158E98D}"/>
          </ac:picMkLst>
        </pc:picChg>
      </pc:sldChg>
      <pc:sldChg chg="del">
        <pc:chgData name="Binney, Zachary Orion" userId="23b90841-6f82-4a8e-9640-99a475f9d973" providerId="ADAL" clId="{015C7EE1-0DC4-4E24-83F7-AD66F41A16FB}" dt="2021-08-23T16:16:37.270" v="432" actId="47"/>
        <pc:sldMkLst>
          <pc:docMk/>
          <pc:sldMk cId="3299414096" sldId="600"/>
        </pc:sldMkLst>
      </pc:sldChg>
      <pc:sldChg chg="del">
        <pc:chgData name="Binney, Zachary Orion" userId="23b90841-6f82-4a8e-9640-99a475f9d973" providerId="ADAL" clId="{015C7EE1-0DC4-4E24-83F7-AD66F41A16FB}" dt="2021-08-23T16:16:37.836" v="433" actId="47"/>
        <pc:sldMkLst>
          <pc:docMk/>
          <pc:sldMk cId="98448914" sldId="601"/>
        </pc:sldMkLst>
      </pc:sldChg>
      <pc:sldChg chg="modSp add mod">
        <pc:chgData name="Binney, Zachary Orion" userId="23b90841-6f82-4a8e-9640-99a475f9d973" providerId="ADAL" clId="{015C7EE1-0DC4-4E24-83F7-AD66F41A16FB}" dt="2021-08-24T15:57:48.643" v="1882" actId="20577"/>
        <pc:sldMkLst>
          <pc:docMk/>
          <pc:sldMk cId="1305118445" sldId="601"/>
        </pc:sldMkLst>
        <pc:spChg chg="mod">
          <ac:chgData name="Binney, Zachary Orion" userId="23b90841-6f82-4a8e-9640-99a475f9d973" providerId="ADAL" clId="{015C7EE1-0DC4-4E24-83F7-AD66F41A16FB}" dt="2021-08-24T15:57:48.643" v="1882" actId="20577"/>
          <ac:spMkLst>
            <pc:docMk/>
            <pc:sldMk cId="1305118445" sldId="601"/>
            <ac:spMk id="3" creationId="{00000000-0000-0000-0000-000000000000}"/>
          </ac:spMkLst>
        </pc:spChg>
      </pc:sldChg>
      <pc:sldChg chg="addSp modSp add mod modAnim">
        <pc:chgData name="Binney, Zachary Orion" userId="23b90841-6f82-4a8e-9640-99a475f9d973" providerId="ADAL" clId="{015C7EE1-0DC4-4E24-83F7-AD66F41A16FB}" dt="2021-08-24T17:09:34.655" v="2140"/>
        <pc:sldMkLst>
          <pc:docMk/>
          <pc:sldMk cId="1983091463" sldId="602"/>
        </pc:sldMkLst>
        <pc:spChg chg="mod">
          <ac:chgData name="Binney, Zachary Orion" userId="23b90841-6f82-4a8e-9640-99a475f9d973" providerId="ADAL" clId="{015C7EE1-0DC4-4E24-83F7-AD66F41A16FB}" dt="2021-08-24T16:55:55.246" v="1896" actId="20577"/>
          <ac:spMkLst>
            <pc:docMk/>
            <pc:sldMk cId="1983091463" sldId="60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09:23.805" v="2139" actId="207"/>
          <ac:spMkLst>
            <pc:docMk/>
            <pc:sldMk cId="1983091463" sldId="602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6:57:20.356" v="1926" actId="1076"/>
          <ac:spMkLst>
            <pc:docMk/>
            <pc:sldMk cId="1983091463" sldId="602"/>
            <ac:spMk id="5" creationId="{AB0B2917-83B7-4CE7-8491-38E5A27AFA1C}"/>
          </ac:spMkLst>
        </pc:spChg>
        <pc:picChg chg="add mod">
          <ac:chgData name="Binney, Zachary Orion" userId="23b90841-6f82-4a8e-9640-99a475f9d973" providerId="ADAL" clId="{015C7EE1-0DC4-4E24-83F7-AD66F41A16FB}" dt="2021-08-24T16:58:01.563" v="1929" actId="14100"/>
          <ac:picMkLst>
            <pc:docMk/>
            <pc:sldMk cId="1983091463" sldId="602"/>
            <ac:picMk id="7" creationId="{242567BD-FB62-4AF9-91A0-FA2644819F1A}"/>
          </ac:picMkLst>
        </pc:picChg>
      </pc:sldChg>
      <pc:sldChg chg="del">
        <pc:chgData name="Binney, Zachary Orion" userId="23b90841-6f82-4a8e-9640-99a475f9d973" providerId="ADAL" clId="{015C7EE1-0DC4-4E24-83F7-AD66F41A16FB}" dt="2021-08-23T16:16:38.410" v="434" actId="47"/>
        <pc:sldMkLst>
          <pc:docMk/>
          <pc:sldMk cId="3141945886" sldId="602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15:32.827" v="2374"/>
        <pc:sldMkLst>
          <pc:docMk/>
          <pc:sldMk cId="826950372" sldId="603"/>
        </pc:sldMkLst>
        <pc:spChg chg="mod">
          <ac:chgData name="Binney, Zachary Orion" userId="23b90841-6f82-4a8e-9640-99a475f9d973" providerId="ADAL" clId="{015C7EE1-0DC4-4E24-83F7-AD66F41A16FB}" dt="2021-08-24T17:15:15.964" v="2371"/>
          <ac:spMkLst>
            <pc:docMk/>
            <pc:sldMk cId="826950372" sldId="603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13:50.604" v="2262"/>
          <ac:spMkLst>
            <pc:docMk/>
            <pc:sldMk cId="826950372" sldId="603"/>
            <ac:spMk id="5" creationId="{AB0B2917-83B7-4CE7-8491-38E5A27AFA1C}"/>
          </ac:spMkLst>
        </pc:spChg>
        <pc:picChg chg="del">
          <ac:chgData name="Binney, Zachary Orion" userId="23b90841-6f82-4a8e-9640-99a475f9d973" providerId="ADAL" clId="{015C7EE1-0DC4-4E24-83F7-AD66F41A16FB}" dt="2021-08-24T17:10:02.780" v="2159" actId="478"/>
          <ac:picMkLst>
            <pc:docMk/>
            <pc:sldMk cId="826950372" sldId="603"/>
            <ac:picMk id="7" creationId="{242567BD-FB62-4AF9-91A0-FA2644819F1A}"/>
          </ac:picMkLst>
        </pc:picChg>
        <pc:picChg chg="add mod">
          <ac:chgData name="Binney, Zachary Orion" userId="23b90841-6f82-4a8e-9640-99a475f9d973" providerId="ADAL" clId="{015C7EE1-0DC4-4E24-83F7-AD66F41A16FB}" dt="2021-08-24T17:15:22.811" v="2372" actId="14100"/>
          <ac:picMkLst>
            <pc:docMk/>
            <pc:sldMk cId="826950372" sldId="603"/>
            <ac:picMk id="3074" creationId="{652EC828-E263-4625-933D-08163C976930}"/>
          </ac:picMkLst>
        </pc:picChg>
      </pc:sldChg>
      <pc:sldChg chg="del">
        <pc:chgData name="Binney, Zachary Orion" userId="23b90841-6f82-4a8e-9640-99a475f9d973" providerId="ADAL" clId="{015C7EE1-0DC4-4E24-83F7-AD66F41A16FB}" dt="2021-08-23T16:16:39.851" v="435" actId="47"/>
        <pc:sldMkLst>
          <pc:docMk/>
          <pc:sldMk cId="1912007461" sldId="60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359632775" sldId="604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26:45.893" v="2562"/>
        <pc:sldMkLst>
          <pc:docMk/>
          <pc:sldMk cId="3475252455" sldId="604"/>
        </pc:sldMkLst>
        <pc:spChg chg="mod">
          <ac:chgData name="Binney, Zachary Orion" userId="23b90841-6f82-4a8e-9640-99a475f9d973" providerId="ADAL" clId="{015C7EE1-0DC4-4E24-83F7-AD66F41A16FB}" dt="2021-08-24T17:18:05.829" v="2413" actId="20577"/>
          <ac:spMkLst>
            <pc:docMk/>
            <pc:sldMk cId="3475252455" sldId="60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21:19.343" v="2557" actId="20577"/>
          <ac:spMkLst>
            <pc:docMk/>
            <pc:sldMk cId="3475252455" sldId="604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26:45.893" v="2562"/>
          <ac:spMkLst>
            <pc:docMk/>
            <pc:sldMk cId="3475252455" sldId="604"/>
            <ac:spMk id="5" creationId="{AB0B2917-83B7-4CE7-8491-38E5A27AFA1C}"/>
          </ac:spMkLst>
        </pc:spChg>
        <pc:picChg chg="add mod">
          <ac:chgData name="Binney, Zachary Orion" userId="23b90841-6f82-4a8e-9640-99a475f9d973" providerId="ADAL" clId="{015C7EE1-0DC4-4E24-83F7-AD66F41A16FB}" dt="2021-08-24T17:26:36.195" v="2561" actId="1076"/>
          <ac:picMkLst>
            <pc:docMk/>
            <pc:sldMk cId="3475252455" sldId="604"/>
            <ac:picMk id="6" creationId="{451BF2B5-9A7F-40BA-94FB-10302944E4B6}"/>
          </ac:picMkLst>
        </pc:picChg>
        <pc:picChg chg="del">
          <ac:chgData name="Binney, Zachary Orion" userId="23b90841-6f82-4a8e-9640-99a475f9d973" providerId="ADAL" clId="{015C7EE1-0DC4-4E24-83F7-AD66F41A16FB}" dt="2021-08-24T17:14:46.612" v="2338" actId="478"/>
          <ac:picMkLst>
            <pc:docMk/>
            <pc:sldMk cId="3475252455" sldId="604"/>
            <ac:picMk id="3074" creationId="{652EC828-E263-4625-933D-08163C976930}"/>
          </ac:picMkLst>
        </pc:picChg>
      </pc:sldChg>
      <pc:sldChg chg="del">
        <pc:chgData name="Binney, Zachary Orion" userId="23b90841-6f82-4a8e-9640-99a475f9d973" providerId="ADAL" clId="{015C7EE1-0DC4-4E24-83F7-AD66F41A16FB}" dt="2021-08-23T16:17:05.171" v="468" actId="47"/>
        <pc:sldMkLst>
          <pc:docMk/>
          <pc:sldMk cId="1601307706" sldId="605"/>
        </pc:sldMkLst>
      </pc:sldChg>
      <pc:sldChg chg="add del">
        <pc:chgData name="Binney, Zachary Orion" userId="23b90841-6f82-4a8e-9640-99a475f9d973" providerId="ADAL" clId="{015C7EE1-0DC4-4E24-83F7-AD66F41A16FB}" dt="2021-08-24T17:30:51.059" v="2564"/>
        <pc:sldMkLst>
          <pc:docMk/>
          <pc:sldMk cId="1768892611" sldId="605"/>
        </pc:sldMkLst>
      </pc:sldChg>
      <pc:sldChg chg="addSp delSp modSp add mod">
        <pc:chgData name="Binney, Zachary Orion" userId="23b90841-6f82-4a8e-9640-99a475f9d973" providerId="ADAL" clId="{015C7EE1-0DC4-4E24-83F7-AD66F41A16FB}" dt="2021-08-24T17:34:31.040" v="2740" actId="20577"/>
        <pc:sldMkLst>
          <pc:docMk/>
          <pc:sldMk cId="3250492978" sldId="605"/>
        </pc:sldMkLst>
        <pc:spChg chg="mod">
          <ac:chgData name="Binney, Zachary Orion" userId="23b90841-6f82-4a8e-9640-99a475f9d973" providerId="ADAL" clId="{015C7EE1-0DC4-4E24-83F7-AD66F41A16FB}" dt="2021-08-24T17:30:57.484" v="2590" actId="20577"/>
          <ac:spMkLst>
            <pc:docMk/>
            <pc:sldMk cId="3250492978" sldId="6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34:31.040" v="2740" actId="20577"/>
          <ac:spMkLst>
            <pc:docMk/>
            <pc:sldMk cId="3250492978" sldId="605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7:33:19.542" v="2623" actId="692"/>
          <ac:spMkLst>
            <pc:docMk/>
            <pc:sldMk cId="3250492978" sldId="605"/>
            <ac:spMk id="4" creationId="{936D6F9A-0388-4CA6-855B-061074797035}"/>
          </ac:spMkLst>
        </pc:spChg>
        <pc:spChg chg="mod">
          <ac:chgData name="Binney, Zachary Orion" userId="23b90841-6f82-4a8e-9640-99a475f9d973" providerId="ADAL" clId="{015C7EE1-0DC4-4E24-83F7-AD66F41A16FB}" dt="2021-08-24T17:32:35.254" v="2604"/>
          <ac:spMkLst>
            <pc:docMk/>
            <pc:sldMk cId="3250492978" sldId="605"/>
            <ac:spMk id="5" creationId="{AB0B2917-83B7-4CE7-8491-38E5A27AFA1C}"/>
          </ac:spMkLst>
        </pc:spChg>
        <pc:spChg chg="add del mod">
          <ac:chgData name="Binney, Zachary Orion" userId="23b90841-6f82-4a8e-9640-99a475f9d973" providerId="ADAL" clId="{015C7EE1-0DC4-4E24-83F7-AD66F41A16FB}" dt="2021-08-24T17:32:53.147" v="2615"/>
          <ac:spMkLst>
            <pc:docMk/>
            <pc:sldMk cId="3250492978" sldId="605"/>
            <ac:spMk id="9" creationId="{CB04639C-0C48-4E36-9532-99ED5426B44D}"/>
          </ac:spMkLst>
        </pc:spChg>
        <pc:spChg chg="add mod">
          <ac:chgData name="Binney, Zachary Orion" userId="23b90841-6f82-4a8e-9640-99a475f9d973" providerId="ADAL" clId="{015C7EE1-0DC4-4E24-83F7-AD66F41A16FB}" dt="2021-08-24T17:33:58.967" v="2638" actId="207"/>
          <ac:spMkLst>
            <pc:docMk/>
            <pc:sldMk cId="3250492978" sldId="605"/>
            <ac:spMk id="10" creationId="{8A937CA2-8F40-4C56-931E-CBE92454BA69}"/>
          </ac:spMkLst>
        </pc:spChg>
        <pc:spChg chg="add mod">
          <ac:chgData name="Binney, Zachary Orion" userId="23b90841-6f82-4a8e-9640-99a475f9d973" providerId="ADAL" clId="{015C7EE1-0DC4-4E24-83F7-AD66F41A16FB}" dt="2021-08-24T17:33:52.843" v="2637" actId="207"/>
          <ac:spMkLst>
            <pc:docMk/>
            <pc:sldMk cId="3250492978" sldId="605"/>
            <ac:spMk id="11" creationId="{97276E11-6632-484F-A099-F075A4617F11}"/>
          </ac:spMkLst>
        </pc:spChg>
        <pc:picChg chg="del">
          <ac:chgData name="Binney, Zachary Orion" userId="23b90841-6f82-4a8e-9640-99a475f9d973" providerId="ADAL" clId="{015C7EE1-0DC4-4E24-83F7-AD66F41A16FB}" dt="2021-08-24T17:31:05.706" v="2595" actId="478"/>
          <ac:picMkLst>
            <pc:docMk/>
            <pc:sldMk cId="3250492978" sldId="605"/>
            <ac:picMk id="6" creationId="{451BF2B5-9A7F-40BA-94FB-10302944E4B6}"/>
          </ac:picMkLst>
        </pc:picChg>
        <pc:picChg chg="add del mod">
          <ac:chgData name="Binney, Zachary Orion" userId="23b90841-6f82-4a8e-9640-99a475f9d973" providerId="ADAL" clId="{015C7EE1-0DC4-4E24-83F7-AD66F41A16FB}" dt="2021-08-24T17:32:14.020" v="2598" actId="478"/>
          <ac:picMkLst>
            <pc:docMk/>
            <pc:sldMk cId="3250492978" sldId="605"/>
            <ac:picMk id="4098" creationId="{14D41129-AE91-4EF8-ACEF-84A67AEBE81F}"/>
          </ac:picMkLst>
        </pc:picChg>
        <pc:picChg chg="add mod">
          <ac:chgData name="Binney, Zachary Orion" userId="23b90841-6f82-4a8e-9640-99a475f9d973" providerId="ADAL" clId="{015C7EE1-0DC4-4E24-83F7-AD66F41A16FB}" dt="2021-08-24T17:32:21.745" v="2603" actId="1076"/>
          <ac:picMkLst>
            <pc:docMk/>
            <pc:sldMk cId="3250492978" sldId="605"/>
            <ac:picMk id="4100" creationId="{2263E16C-E80E-4E7B-9CC9-6C4C59470079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204704485" sldId="606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43:34.938" v="3088" actId="20577"/>
        <pc:sldMkLst>
          <pc:docMk/>
          <pc:sldMk cId="3290406411" sldId="606"/>
        </pc:sldMkLst>
        <pc:spChg chg="mod">
          <ac:chgData name="Binney, Zachary Orion" userId="23b90841-6f82-4a8e-9640-99a475f9d973" providerId="ADAL" clId="{015C7EE1-0DC4-4E24-83F7-AD66F41A16FB}" dt="2021-08-24T17:43:34.938" v="3088" actId="20577"/>
          <ac:spMkLst>
            <pc:docMk/>
            <pc:sldMk cId="3290406411" sldId="60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42:47.818" v="3060" actId="207"/>
          <ac:spMkLst>
            <pc:docMk/>
            <pc:sldMk cId="3290406411" sldId="606"/>
            <ac:spMk id="3" creationId="{00000000-0000-0000-0000-000000000000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5" creationId="{B21B16AC-EDCD-49E5-B8B2-18EF8640D145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6" creationId="{F4FA1843-2A0A-4167-9419-D77E91CCBC3B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7" creationId="{E7F7B3F8-F9C6-4032-AB62-EFBFFB1C8511}"/>
          </ac:spMkLst>
        </pc:spChg>
        <pc:picChg chg="add del mod">
          <ac:chgData name="Binney, Zachary Orion" userId="23b90841-6f82-4a8e-9640-99a475f9d973" providerId="ADAL" clId="{015C7EE1-0DC4-4E24-83F7-AD66F41A16FB}" dt="2021-08-24T17:41:37.398" v="3046"/>
          <ac:picMkLst>
            <pc:docMk/>
            <pc:sldMk cId="3290406411" sldId="606"/>
            <ac:picMk id="4" creationId="{58010CEA-BB72-4F63-BB07-4D5534663B22}"/>
          </ac:picMkLst>
        </pc:picChg>
        <pc:picChg chg="add mod">
          <ac:chgData name="Binney, Zachary Orion" userId="23b90841-6f82-4a8e-9640-99a475f9d973" providerId="ADAL" clId="{015C7EE1-0DC4-4E24-83F7-AD66F41A16FB}" dt="2021-08-24T17:41:46.088" v="3050" actId="14100"/>
          <ac:picMkLst>
            <pc:docMk/>
            <pc:sldMk cId="3290406411" sldId="606"/>
            <ac:picMk id="8" creationId="{8343E7D3-2728-4666-9F2A-2BA84BCDE99F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252707317" sldId="607"/>
        </pc:sldMkLst>
      </pc:sldChg>
      <pc:sldChg chg="addSp delSp modSp add mod modAnim">
        <pc:chgData name="Binney, Zachary Orion" userId="23b90841-6f82-4a8e-9640-99a475f9d973" providerId="ADAL" clId="{015C7EE1-0DC4-4E24-83F7-AD66F41A16FB}" dt="2021-08-24T18:24:43.349" v="3256" actId="113"/>
        <pc:sldMkLst>
          <pc:docMk/>
          <pc:sldMk cId="3214207380" sldId="607"/>
        </pc:sldMkLst>
        <pc:spChg chg="mod">
          <ac:chgData name="Binney, Zachary Orion" userId="23b90841-6f82-4a8e-9640-99a475f9d973" providerId="ADAL" clId="{015C7EE1-0DC4-4E24-83F7-AD66F41A16FB}" dt="2021-08-24T17:43:44.514" v="3134" actId="20577"/>
          <ac:spMkLst>
            <pc:docMk/>
            <pc:sldMk cId="3214207380" sldId="60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24:43.349" v="3256" actId="113"/>
          <ac:spMkLst>
            <pc:docMk/>
            <pc:sldMk cId="3214207380" sldId="607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7:46:06.893" v="3210"/>
          <ac:spMkLst>
            <pc:docMk/>
            <pc:sldMk cId="3214207380" sldId="607"/>
            <ac:spMk id="6" creationId="{420E29AD-F41E-40F0-9605-AFB26C775640}"/>
          </ac:spMkLst>
        </pc:spChg>
        <pc:picChg chg="del">
          <ac:chgData name="Binney, Zachary Orion" userId="23b90841-6f82-4a8e-9640-99a475f9d973" providerId="ADAL" clId="{015C7EE1-0DC4-4E24-83F7-AD66F41A16FB}" dt="2021-08-24T17:43:51.492" v="3138" actId="478"/>
          <ac:picMkLst>
            <pc:docMk/>
            <pc:sldMk cId="3214207380" sldId="607"/>
            <ac:picMk id="8" creationId="{8343E7D3-2728-4666-9F2A-2BA84BCDE99F}"/>
          </ac:picMkLst>
        </pc:picChg>
        <pc:picChg chg="add mod">
          <ac:chgData name="Binney, Zachary Orion" userId="23b90841-6f82-4a8e-9640-99a475f9d973" providerId="ADAL" clId="{015C7EE1-0DC4-4E24-83F7-AD66F41A16FB}" dt="2021-08-24T17:45:54.483" v="3209" actId="1076"/>
          <ac:picMkLst>
            <pc:docMk/>
            <pc:sldMk cId="3214207380" sldId="607"/>
            <ac:picMk id="6146" creationId="{385DD4B0-2567-441D-85E4-D350070DC23C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671333611" sldId="608"/>
        </pc:sldMkLst>
      </pc:sldChg>
      <pc:sldChg chg="add del">
        <pc:chgData name="Binney, Zachary Orion" userId="23b90841-6f82-4a8e-9640-99a475f9d973" providerId="ADAL" clId="{015C7EE1-0DC4-4E24-83F7-AD66F41A16FB}" dt="2021-08-24T18:24:02.045" v="3212"/>
        <pc:sldMkLst>
          <pc:docMk/>
          <pc:sldMk cId="3642223706" sldId="608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994351493" sldId="609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600491051" sldId="610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009190984" sldId="611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551408809" sldId="612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4123474944" sldId="61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991135489" sldId="614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842961648" sldId="615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387282520" sldId="616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665079133" sldId="617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934305898" sldId="618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561255195" sldId="619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749150632" sldId="620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025015951" sldId="621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687252912" sldId="622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969643483" sldId="62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37640375" sldId="624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157994583" sldId="625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47365323" sldId="626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7393206" sldId="627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80603133" sldId="628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259204119" sldId="629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222483565" sldId="630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083390394" sldId="631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2031427445" sldId="632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38040798" sldId="633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1675367684" sldId="634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2817581612" sldId="635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052596757" sldId="636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287248510" sldId="637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38650414" sldId="638"/>
        </pc:sldMkLst>
      </pc:sldChg>
      <pc:sldChg chg="modSp add mod modAnim">
        <pc:chgData name="Binney, Zachary Orion" userId="23b90841-6f82-4a8e-9640-99a475f9d973" providerId="ADAL" clId="{015C7EE1-0DC4-4E24-83F7-AD66F41A16FB}" dt="2021-08-24T18:30:44.669" v="3749" actId="20577"/>
        <pc:sldMkLst>
          <pc:docMk/>
          <pc:sldMk cId="3120496722" sldId="1038"/>
        </pc:sldMkLst>
        <pc:spChg chg="mod">
          <ac:chgData name="Binney, Zachary Orion" userId="23b90841-6f82-4a8e-9640-99a475f9d973" providerId="ADAL" clId="{015C7EE1-0DC4-4E24-83F7-AD66F41A16FB}" dt="2021-08-24T18:24:27.901" v="3227" actId="20577"/>
          <ac:spMkLst>
            <pc:docMk/>
            <pc:sldMk cId="3120496722" sldId="103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30:44.669" v="3749" actId="20577"/>
          <ac:spMkLst>
            <pc:docMk/>
            <pc:sldMk cId="3120496722" sldId="1038"/>
            <ac:spMk id="3" creationId="{00000000-0000-0000-0000-000000000000}"/>
          </ac:spMkLst>
        </pc:spChg>
      </pc:sldChg>
      <pc:sldChg chg="addSp modSp add mod modAnim">
        <pc:chgData name="Binney, Zachary Orion" userId="23b90841-6f82-4a8e-9640-99a475f9d973" providerId="ADAL" clId="{015C7EE1-0DC4-4E24-83F7-AD66F41A16FB}" dt="2021-09-27T13:01:48.223" v="10715"/>
        <pc:sldMkLst>
          <pc:docMk/>
          <pc:sldMk cId="1172824422" sldId="1039"/>
        </pc:sldMkLst>
        <pc:spChg chg="mod">
          <ac:chgData name="Binney, Zachary Orion" userId="23b90841-6f82-4a8e-9640-99a475f9d973" providerId="ADAL" clId="{015C7EE1-0DC4-4E24-83F7-AD66F41A16FB}" dt="2021-08-24T18:50:09.294" v="3952" actId="20577"/>
          <ac:spMkLst>
            <pc:docMk/>
            <pc:sldMk cId="1172824422" sldId="1039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8:28:43.788" v="3541"/>
          <ac:spMkLst>
            <pc:docMk/>
            <pc:sldMk cId="1172824422" sldId="1039"/>
            <ac:spMk id="5" creationId="{5B92C4BD-0CC0-4757-B6A2-EBBF08AD647D}"/>
          </ac:spMkLst>
        </pc:spChg>
        <pc:picChg chg="add mod">
          <ac:chgData name="Binney, Zachary Orion" userId="23b90841-6f82-4a8e-9640-99a475f9d973" providerId="ADAL" clId="{015C7EE1-0DC4-4E24-83F7-AD66F41A16FB}" dt="2021-08-24T18:31:22.996" v="3790" actId="1076"/>
          <ac:picMkLst>
            <pc:docMk/>
            <pc:sldMk cId="1172824422" sldId="1039"/>
            <ac:picMk id="4" creationId="{5A3CDDA5-A4D9-4706-AFBF-A8808FA925F4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4T18:52:47.633" v="3991" actId="478"/>
        <pc:sldMkLst>
          <pc:docMk/>
          <pc:sldMk cId="2961988765" sldId="1040"/>
        </pc:sldMkLst>
        <pc:spChg chg="mod">
          <ac:chgData name="Binney, Zachary Orion" userId="23b90841-6f82-4a8e-9640-99a475f9d973" providerId="ADAL" clId="{015C7EE1-0DC4-4E24-83F7-AD66F41A16FB}" dt="2021-08-24T18:52:13.352" v="3981" actId="20577"/>
          <ac:spMkLst>
            <pc:docMk/>
            <pc:sldMk cId="2961988765" sldId="1040"/>
            <ac:spMk id="2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4T18:52:45.840" v="3990" actId="478"/>
          <ac:spMkLst>
            <pc:docMk/>
            <pc:sldMk cId="2961988765" sldId="104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52:27.456" v="3985"/>
          <ac:spMkLst>
            <pc:docMk/>
            <pc:sldMk cId="2961988765" sldId="1040"/>
            <ac:spMk id="5" creationId="{5B92C4BD-0CC0-4757-B6A2-EBBF08AD647D}"/>
          </ac:spMkLst>
        </pc:spChg>
        <pc:spChg chg="add del mod">
          <ac:chgData name="Binney, Zachary Orion" userId="23b90841-6f82-4a8e-9640-99a475f9d973" providerId="ADAL" clId="{015C7EE1-0DC4-4E24-83F7-AD66F41A16FB}" dt="2021-08-24T18:52:47.633" v="3991" actId="478"/>
          <ac:spMkLst>
            <pc:docMk/>
            <pc:sldMk cId="2961988765" sldId="1040"/>
            <ac:spMk id="7" creationId="{DE2769D9-07D0-4952-AE7A-ABD5DB081979}"/>
          </ac:spMkLst>
        </pc:spChg>
        <pc:picChg chg="del">
          <ac:chgData name="Binney, Zachary Orion" userId="23b90841-6f82-4a8e-9640-99a475f9d973" providerId="ADAL" clId="{015C7EE1-0DC4-4E24-83F7-AD66F41A16FB}" dt="2021-08-24T18:52:15.532" v="3982" actId="478"/>
          <ac:picMkLst>
            <pc:docMk/>
            <pc:sldMk cId="2961988765" sldId="1040"/>
            <ac:picMk id="4" creationId="{5A3CDDA5-A4D9-4706-AFBF-A8808FA925F4}"/>
          </ac:picMkLst>
        </pc:picChg>
        <pc:picChg chg="add mod">
          <ac:chgData name="Binney, Zachary Orion" userId="23b90841-6f82-4a8e-9640-99a475f9d973" providerId="ADAL" clId="{015C7EE1-0DC4-4E24-83F7-AD66F41A16FB}" dt="2021-08-24T18:52:43.605" v="3989" actId="14100"/>
          <ac:picMkLst>
            <pc:docMk/>
            <pc:sldMk cId="2961988765" sldId="1040"/>
            <ac:picMk id="8194" creationId="{D9E3FA82-7790-4D2F-898D-67CF3C5C4544}"/>
          </ac:picMkLst>
        </pc:picChg>
      </pc:sldChg>
      <pc:sldChg chg="addSp delSp modSp add mod">
        <pc:chgData name="Binney, Zachary Orion" userId="23b90841-6f82-4a8e-9640-99a475f9d973" providerId="ADAL" clId="{015C7EE1-0DC4-4E24-83F7-AD66F41A16FB}" dt="2021-08-24T19:00:07.133" v="4050"/>
        <pc:sldMkLst>
          <pc:docMk/>
          <pc:sldMk cId="3924818472" sldId="1041"/>
        </pc:sldMkLst>
        <pc:spChg chg="mod">
          <ac:chgData name="Binney, Zachary Orion" userId="23b90841-6f82-4a8e-9640-99a475f9d973" providerId="ADAL" clId="{015C7EE1-0DC4-4E24-83F7-AD66F41A16FB}" dt="2021-08-24T19:00:07.133" v="4050"/>
          <ac:spMkLst>
            <pc:docMk/>
            <pc:sldMk cId="3924818472" sldId="1041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8:53:08.017" v="3993" actId="478"/>
          <ac:picMkLst>
            <pc:docMk/>
            <pc:sldMk cId="3924818472" sldId="1041"/>
            <ac:picMk id="8194" creationId="{D9E3FA82-7790-4D2F-898D-67CF3C5C4544}"/>
          </ac:picMkLst>
        </pc:picChg>
        <pc:picChg chg="add mod">
          <ac:chgData name="Binney, Zachary Orion" userId="23b90841-6f82-4a8e-9640-99a475f9d973" providerId="ADAL" clId="{015C7EE1-0DC4-4E24-83F7-AD66F41A16FB}" dt="2021-08-24T18:59:53.398" v="4047" actId="1076"/>
          <ac:picMkLst>
            <pc:docMk/>
            <pc:sldMk cId="3924818472" sldId="1041"/>
            <ac:picMk id="10242" creationId="{AC5AAC10-0141-4F87-8E02-3F75F8FD684C}"/>
          </ac:picMkLst>
        </pc:picChg>
        <pc:picChg chg="add mod">
          <ac:chgData name="Binney, Zachary Orion" userId="23b90841-6f82-4a8e-9640-99a475f9d973" providerId="ADAL" clId="{015C7EE1-0DC4-4E24-83F7-AD66F41A16FB}" dt="2021-08-24T18:59:58.547" v="4049" actId="1076"/>
          <ac:picMkLst>
            <pc:docMk/>
            <pc:sldMk cId="3924818472" sldId="1041"/>
            <ac:picMk id="10244" creationId="{8333A188-2F32-448A-9FB0-442E039190A3}"/>
          </ac:picMkLst>
        </pc:picChg>
      </pc:sldChg>
      <pc:sldChg chg="addSp delSp modSp add mod">
        <pc:chgData name="Binney, Zachary Orion" userId="23b90841-6f82-4a8e-9640-99a475f9d973" providerId="ADAL" clId="{015C7EE1-0DC4-4E24-83F7-AD66F41A16FB}" dt="2021-08-24T19:01:39.354" v="4065" actId="313"/>
        <pc:sldMkLst>
          <pc:docMk/>
          <pc:sldMk cId="94919816" sldId="1042"/>
        </pc:sldMkLst>
        <pc:spChg chg="mod">
          <ac:chgData name="Binney, Zachary Orion" userId="23b90841-6f82-4a8e-9640-99a475f9d973" providerId="ADAL" clId="{015C7EE1-0DC4-4E24-83F7-AD66F41A16FB}" dt="2021-08-24T19:01:39.354" v="4065" actId="313"/>
          <ac:spMkLst>
            <pc:docMk/>
            <pc:sldMk cId="94919816" sldId="104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54:20.180" v="4043" actId="20577"/>
          <ac:spMkLst>
            <pc:docMk/>
            <pc:sldMk cId="94919816" sldId="1042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8:53:57.323" v="4036" actId="478"/>
          <ac:picMkLst>
            <pc:docMk/>
            <pc:sldMk cId="94919816" sldId="1042"/>
            <ac:picMk id="10242" creationId="{AC5AAC10-0141-4F87-8E02-3F75F8FD684C}"/>
          </ac:picMkLst>
        </pc:picChg>
        <pc:picChg chg="add mod">
          <ac:chgData name="Binney, Zachary Orion" userId="23b90841-6f82-4a8e-9640-99a475f9d973" providerId="ADAL" clId="{015C7EE1-0DC4-4E24-83F7-AD66F41A16FB}" dt="2021-08-24T18:54:06.635" v="4041" actId="1076"/>
          <ac:picMkLst>
            <pc:docMk/>
            <pc:sldMk cId="94919816" sldId="1042"/>
            <ac:picMk id="11266" creationId="{FF7CCD67-6DE4-41E2-B621-F472B556F3DE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4T20:22:55.449" v="5050"/>
        <pc:sldMkLst>
          <pc:docMk/>
          <pc:sldMk cId="2352180584" sldId="1043"/>
        </pc:sldMkLst>
        <pc:spChg chg="mod">
          <ac:chgData name="Binney, Zachary Orion" userId="23b90841-6f82-4a8e-9640-99a475f9d973" providerId="ADAL" clId="{015C7EE1-0DC4-4E24-83F7-AD66F41A16FB}" dt="2021-08-24T19:56:30.398" v="4078" actId="20577"/>
          <ac:spMkLst>
            <pc:docMk/>
            <pc:sldMk cId="2352180584" sldId="104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07:50.191" v="4658" actId="255"/>
          <ac:spMkLst>
            <pc:docMk/>
            <pc:sldMk cId="2352180584" sldId="1043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4T20:02:36.705" v="4297" actId="478"/>
          <ac:spMkLst>
            <pc:docMk/>
            <pc:sldMk cId="2352180584" sldId="1043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9:56:32.626" v="4079" actId="478"/>
          <ac:picMkLst>
            <pc:docMk/>
            <pc:sldMk cId="2352180584" sldId="1043"/>
            <ac:picMk id="4" creationId="{5A3CDDA5-A4D9-4706-AFBF-A8808FA925F4}"/>
          </ac:picMkLst>
        </pc:picChg>
        <pc:picChg chg="add mod">
          <ac:chgData name="Binney, Zachary Orion" userId="23b90841-6f82-4a8e-9640-99a475f9d973" providerId="ADAL" clId="{015C7EE1-0DC4-4E24-83F7-AD66F41A16FB}" dt="2021-08-24T20:02:33.908" v="4296" actId="1076"/>
          <ac:picMkLst>
            <pc:docMk/>
            <pc:sldMk cId="2352180584" sldId="1043"/>
            <ac:picMk id="13314" creationId="{9278B761-ABCE-4CD0-B66E-F75D5AB74240}"/>
          </ac:picMkLst>
        </pc:picChg>
      </pc:sldChg>
      <pc:sldChg chg="modSp add modAnim">
        <pc:chgData name="Binney, Zachary Orion" userId="23b90841-6f82-4a8e-9640-99a475f9d973" providerId="ADAL" clId="{015C7EE1-0DC4-4E24-83F7-AD66F41A16FB}" dt="2021-08-24T20:22:59.589" v="5051"/>
        <pc:sldMkLst>
          <pc:docMk/>
          <pc:sldMk cId="208727131" sldId="1044"/>
        </pc:sldMkLst>
        <pc:spChg chg="mod">
          <ac:chgData name="Binney, Zachary Orion" userId="23b90841-6f82-4a8e-9640-99a475f9d973" providerId="ADAL" clId="{015C7EE1-0DC4-4E24-83F7-AD66F41A16FB}" dt="2021-08-24T20:07:54.731" v="4659" actId="255"/>
          <ac:spMkLst>
            <pc:docMk/>
            <pc:sldMk cId="208727131" sldId="1044"/>
            <ac:spMk id="3" creationId="{00000000-0000-0000-0000-000000000000}"/>
          </ac:spMkLst>
        </pc:spChg>
      </pc:sldChg>
      <pc:sldChg chg="add del">
        <pc:chgData name="Binney, Zachary Orion" userId="23b90841-6f82-4a8e-9640-99a475f9d973" providerId="ADAL" clId="{015C7EE1-0DC4-4E24-83F7-AD66F41A16FB}" dt="2021-08-24T20:02:11.348" v="4292"/>
        <pc:sldMkLst>
          <pc:docMk/>
          <pc:sldMk cId="861254417" sldId="1044"/>
        </pc:sldMkLst>
      </pc:sldChg>
      <pc:sldChg chg="modSp add mod modAnim">
        <pc:chgData name="Binney, Zachary Orion" userId="23b90841-6f82-4a8e-9640-99a475f9d973" providerId="ADAL" clId="{015C7EE1-0DC4-4E24-83F7-AD66F41A16FB}" dt="2021-08-24T20:22:52.599" v="5049"/>
        <pc:sldMkLst>
          <pc:docMk/>
          <pc:sldMk cId="2269436476" sldId="1045"/>
        </pc:sldMkLst>
        <pc:spChg chg="mod">
          <ac:chgData name="Binney, Zachary Orion" userId="23b90841-6f82-4a8e-9640-99a475f9d973" providerId="ADAL" clId="{015C7EE1-0DC4-4E24-83F7-AD66F41A16FB}" dt="2021-08-24T20:09:06.910" v="4677" actId="255"/>
          <ac:spMkLst>
            <pc:docMk/>
            <pc:sldMk cId="2269436476" sldId="1045"/>
            <ac:spMk id="3" creationId="{00000000-0000-0000-0000-000000000000}"/>
          </ac:spMkLst>
        </pc:spChg>
        <pc:picChg chg="mod">
          <ac:chgData name="Binney, Zachary Orion" userId="23b90841-6f82-4a8e-9640-99a475f9d973" providerId="ADAL" clId="{015C7EE1-0DC4-4E24-83F7-AD66F41A16FB}" dt="2021-08-24T20:09:00.613" v="4676" actId="1076"/>
          <ac:picMkLst>
            <pc:docMk/>
            <pc:sldMk cId="2269436476" sldId="1045"/>
            <ac:picMk id="13314" creationId="{9278B761-ABCE-4CD0-B66E-F75D5AB74240}"/>
          </ac:picMkLst>
        </pc:picChg>
      </pc:sldChg>
      <pc:sldChg chg="add del">
        <pc:chgData name="Binney, Zachary Orion" userId="23b90841-6f82-4a8e-9640-99a475f9d973" providerId="ADAL" clId="{015C7EE1-0DC4-4E24-83F7-AD66F41A16FB}" dt="2021-08-24T20:02:41.171" v="4300"/>
        <pc:sldMkLst>
          <pc:docMk/>
          <pc:sldMk cId="2731127640" sldId="1045"/>
        </pc:sldMkLst>
      </pc:sldChg>
      <pc:sldChg chg="modSp add modAnim">
        <pc:chgData name="Binney, Zachary Orion" userId="23b90841-6f82-4a8e-9640-99a475f9d973" providerId="ADAL" clId="{015C7EE1-0DC4-4E24-83F7-AD66F41A16FB}" dt="2021-08-24T20:22:49.896" v="5048"/>
        <pc:sldMkLst>
          <pc:docMk/>
          <pc:sldMk cId="732339520" sldId="1046"/>
        </pc:sldMkLst>
        <pc:spChg chg="mod">
          <ac:chgData name="Binney, Zachary Orion" userId="23b90841-6f82-4a8e-9640-99a475f9d973" providerId="ADAL" clId="{015C7EE1-0DC4-4E24-83F7-AD66F41A16FB}" dt="2021-08-24T20:11:39.319" v="4803" actId="20577"/>
          <ac:spMkLst>
            <pc:docMk/>
            <pc:sldMk cId="732339520" sldId="1046"/>
            <ac:spMk id="3" creationId="{00000000-0000-0000-0000-000000000000}"/>
          </ac:spMkLst>
        </pc:spChg>
      </pc:sldChg>
      <pc:sldChg chg="modSp add modAnim">
        <pc:chgData name="Binney, Zachary Orion" userId="23b90841-6f82-4a8e-9640-99a475f9d973" providerId="ADAL" clId="{015C7EE1-0DC4-4E24-83F7-AD66F41A16FB}" dt="2021-08-24T20:22:46.663" v="5047"/>
        <pc:sldMkLst>
          <pc:docMk/>
          <pc:sldMk cId="2862995876" sldId="1047"/>
        </pc:sldMkLst>
        <pc:spChg chg="mod">
          <ac:chgData name="Binney, Zachary Orion" userId="23b90841-6f82-4a8e-9640-99a475f9d973" providerId="ADAL" clId="{015C7EE1-0DC4-4E24-83F7-AD66F41A16FB}" dt="2021-08-24T20:19:42.813" v="5046" actId="20577"/>
          <ac:spMkLst>
            <pc:docMk/>
            <pc:sldMk cId="2862995876" sldId="1047"/>
            <ac:spMk id="3" creationId="{00000000-0000-0000-0000-000000000000}"/>
          </ac:spMkLst>
        </pc:spChg>
      </pc:sldChg>
      <pc:sldChg chg="addSp delSp modSp add mod modAnim">
        <pc:chgData name="Binney, Zachary Orion" userId="23b90841-6f82-4a8e-9640-99a475f9d973" providerId="ADAL" clId="{015C7EE1-0DC4-4E24-83F7-AD66F41A16FB}" dt="2021-08-24T20:33:17.504" v="5369" actId="1035"/>
        <pc:sldMkLst>
          <pc:docMk/>
          <pc:sldMk cId="1444933820" sldId="1048"/>
        </pc:sldMkLst>
        <pc:spChg chg="mod">
          <ac:chgData name="Binney, Zachary Orion" userId="23b90841-6f82-4a8e-9640-99a475f9d973" providerId="ADAL" clId="{015C7EE1-0DC4-4E24-83F7-AD66F41A16FB}" dt="2021-08-24T20:23:08.203" v="5084" actId="20577"/>
          <ac:spMkLst>
            <pc:docMk/>
            <pc:sldMk cId="1444933820" sldId="104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33:04.060" v="5362" actId="20577"/>
          <ac:spMkLst>
            <pc:docMk/>
            <pc:sldMk cId="1444933820" sldId="1048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20:33:17.504" v="5369" actId="1035"/>
          <ac:spMkLst>
            <pc:docMk/>
            <pc:sldMk cId="1444933820" sldId="1048"/>
            <ac:spMk id="8" creationId="{B4393939-2D71-468B-839A-60ADFE28DBBD}"/>
          </ac:spMkLst>
        </pc:spChg>
        <pc:picChg chg="add mod">
          <ac:chgData name="Binney, Zachary Orion" userId="23b90841-6f82-4a8e-9640-99a475f9d973" providerId="ADAL" clId="{015C7EE1-0DC4-4E24-83F7-AD66F41A16FB}" dt="2021-08-24T20:33:12.904" v="5365" actId="1076"/>
          <ac:picMkLst>
            <pc:docMk/>
            <pc:sldMk cId="1444933820" sldId="1048"/>
            <ac:picMk id="5" creationId="{498AFCA4-A87F-4DC5-B99B-889BC4D2825F}"/>
          </ac:picMkLst>
        </pc:picChg>
        <pc:picChg chg="del">
          <ac:chgData name="Binney, Zachary Orion" userId="23b90841-6f82-4a8e-9640-99a475f9d973" providerId="ADAL" clId="{015C7EE1-0DC4-4E24-83F7-AD66F41A16FB}" dt="2021-08-24T20:23:10.172" v="5085" actId="478"/>
          <ac:picMkLst>
            <pc:docMk/>
            <pc:sldMk cId="1444933820" sldId="1048"/>
            <ac:picMk id="13314" creationId="{9278B761-ABCE-4CD0-B66E-F75D5AB74240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2:55:55.676" v="5617" actId="20577"/>
        <pc:sldMkLst>
          <pc:docMk/>
          <pc:sldMk cId="3533112894" sldId="1049"/>
        </pc:sldMkLst>
        <pc:spChg chg="mod">
          <ac:chgData name="Binney, Zachary Orion" userId="23b90841-6f82-4a8e-9640-99a475f9d973" providerId="ADAL" clId="{015C7EE1-0DC4-4E24-83F7-AD66F41A16FB}" dt="2021-08-24T20:36:37.583" v="5418" actId="20577"/>
          <ac:spMkLst>
            <pc:docMk/>
            <pc:sldMk cId="3533112894" sldId="104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2:55:55.676" v="5617" actId="20577"/>
          <ac:spMkLst>
            <pc:docMk/>
            <pc:sldMk cId="3533112894" sldId="1049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36:26.347" v="5397" actId="1076"/>
          <ac:spMkLst>
            <pc:docMk/>
            <pc:sldMk cId="3533112894" sldId="1049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4T20:33:36.088" v="5384" actId="478"/>
          <ac:picMkLst>
            <pc:docMk/>
            <pc:sldMk cId="3533112894" sldId="1049"/>
            <ac:picMk id="5" creationId="{498AFCA4-A87F-4DC5-B99B-889BC4D2825F}"/>
          </ac:picMkLst>
        </pc:picChg>
        <pc:picChg chg="add mod">
          <ac:chgData name="Binney, Zachary Orion" userId="23b90841-6f82-4a8e-9640-99a475f9d973" providerId="ADAL" clId="{015C7EE1-0DC4-4E24-83F7-AD66F41A16FB}" dt="2021-08-25T12:54:52.324" v="5591" actId="1076"/>
          <ac:picMkLst>
            <pc:docMk/>
            <pc:sldMk cId="3533112894" sldId="1049"/>
            <ac:picMk id="14338" creationId="{B5D2A356-9748-4367-A03B-BAA05952BF6F}"/>
          </ac:picMkLst>
        </pc:picChg>
        <pc:picChg chg="add mod">
          <ac:chgData name="Binney, Zachary Orion" userId="23b90841-6f82-4a8e-9640-99a475f9d973" providerId="ADAL" clId="{015C7EE1-0DC4-4E24-83F7-AD66F41A16FB}" dt="2021-08-24T20:37:41.640" v="5556" actId="14100"/>
          <ac:picMkLst>
            <pc:docMk/>
            <pc:sldMk cId="3533112894" sldId="1049"/>
            <ac:picMk id="14340" creationId="{17616437-ADD5-49EE-A37C-DE928C1EA720}"/>
          </ac:picMkLst>
        </pc:picChg>
      </pc:sldChg>
      <pc:sldChg chg="addSp delSp modSp add mod ord modAnim">
        <pc:chgData name="Binney, Zachary Orion" userId="23b90841-6f82-4a8e-9640-99a475f9d973" providerId="ADAL" clId="{015C7EE1-0DC4-4E24-83F7-AD66F41A16FB}" dt="2021-09-27T13:06:53.452" v="10716"/>
        <pc:sldMkLst>
          <pc:docMk/>
          <pc:sldMk cId="3714459407" sldId="1050"/>
        </pc:sldMkLst>
        <pc:spChg chg="mod">
          <ac:chgData name="Binney, Zachary Orion" userId="23b90841-6f82-4a8e-9640-99a475f9d973" providerId="ADAL" clId="{015C7EE1-0DC4-4E24-83F7-AD66F41A16FB}" dt="2021-08-24T20:37:54.399" v="5569" actId="20577"/>
          <ac:spMkLst>
            <pc:docMk/>
            <pc:sldMk cId="3714459407" sldId="105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08:51.004" v="7638" actId="20577"/>
          <ac:spMkLst>
            <pc:docMk/>
            <pc:sldMk cId="3714459407" sldId="105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36:38.369" v="6178" actId="1076"/>
          <ac:spMkLst>
            <pc:docMk/>
            <pc:sldMk cId="3714459407" sldId="1050"/>
            <ac:spMk id="8" creationId="{B4393939-2D71-468B-839A-60ADFE28DBBD}"/>
          </ac:spMkLst>
        </pc:spChg>
        <pc:spChg chg="add mod">
          <ac:chgData name="Binney, Zachary Orion" userId="23b90841-6f82-4a8e-9640-99a475f9d973" providerId="ADAL" clId="{015C7EE1-0DC4-4E24-83F7-AD66F41A16FB}" dt="2021-08-25T15:11:41.295" v="7666" actId="14100"/>
          <ac:spMkLst>
            <pc:docMk/>
            <pc:sldMk cId="3714459407" sldId="1050"/>
            <ac:spMk id="12" creationId="{FBAA528B-6151-424B-8F46-E4A7DBEAA0E8}"/>
          </ac:spMkLst>
        </pc:spChg>
        <pc:picChg chg="add mod modCrop">
          <ac:chgData name="Binney, Zachary Orion" userId="23b90841-6f82-4a8e-9640-99a475f9d973" providerId="ADAL" clId="{015C7EE1-0DC4-4E24-83F7-AD66F41A16FB}" dt="2021-08-25T14:36:34.938" v="6177" actId="1076"/>
          <ac:picMkLst>
            <pc:docMk/>
            <pc:sldMk cId="3714459407" sldId="1050"/>
            <ac:picMk id="5" creationId="{AB601B3F-7118-4A71-A1B1-D38214A03DFF}"/>
          </ac:picMkLst>
        </pc:picChg>
        <pc:picChg chg="add del">
          <ac:chgData name="Binney, Zachary Orion" userId="23b90841-6f82-4a8e-9640-99a475f9d973" providerId="ADAL" clId="{015C7EE1-0DC4-4E24-83F7-AD66F41A16FB}" dt="2021-08-25T14:40:59.695" v="6195" actId="478"/>
          <ac:picMkLst>
            <pc:docMk/>
            <pc:sldMk cId="3714459407" sldId="1050"/>
            <ac:picMk id="7" creationId="{C06AB5ED-27EF-4A9D-8316-0EF8B06DDC6F}"/>
          </ac:picMkLst>
        </pc:picChg>
        <pc:picChg chg="add mod modCrop">
          <ac:chgData name="Binney, Zachary Orion" userId="23b90841-6f82-4a8e-9640-99a475f9d973" providerId="ADAL" clId="{015C7EE1-0DC4-4E24-83F7-AD66F41A16FB}" dt="2021-08-25T14:36:34.938" v="6177" actId="1076"/>
          <ac:picMkLst>
            <pc:docMk/>
            <pc:sldMk cId="3714459407" sldId="1050"/>
            <ac:picMk id="9" creationId="{6F13EF7F-C59B-47F5-B70A-D270D25EA6B5}"/>
          </ac:picMkLst>
        </pc:picChg>
        <pc:picChg chg="del">
          <ac:chgData name="Binney, Zachary Orion" userId="23b90841-6f82-4a8e-9640-99a475f9d973" providerId="ADAL" clId="{015C7EE1-0DC4-4E24-83F7-AD66F41A16FB}" dt="2021-08-24T20:37:58.334" v="5573" actId="478"/>
          <ac:picMkLst>
            <pc:docMk/>
            <pc:sldMk cId="3714459407" sldId="1050"/>
            <ac:picMk id="14338" creationId="{B5D2A356-9748-4367-A03B-BAA05952BF6F}"/>
          </ac:picMkLst>
        </pc:picChg>
        <pc:picChg chg="del">
          <ac:chgData name="Binney, Zachary Orion" userId="23b90841-6f82-4a8e-9640-99a475f9d973" providerId="ADAL" clId="{015C7EE1-0DC4-4E24-83F7-AD66F41A16FB}" dt="2021-08-24T20:37:58.334" v="5573" actId="478"/>
          <ac:picMkLst>
            <pc:docMk/>
            <pc:sldMk cId="3714459407" sldId="1050"/>
            <ac:picMk id="14340" creationId="{17616437-ADD5-49EE-A37C-DE928C1EA720}"/>
          </ac:picMkLst>
        </pc:picChg>
      </pc:sldChg>
      <pc:sldChg chg="delSp modSp add ord modAnim">
        <pc:chgData name="Binney, Zachary Orion" userId="23b90841-6f82-4a8e-9640-99a475f9d973" providerId="ADAL" clId="{015C7EE1-0DC4-4E24-83F7-AD66F41A16FB}" dt="2021-09-27T13:07:17.532" v="10718"/>
        <pc:sldMkLst>
          <pc:docMk/>
          <pc:sldMk cId="2084664320" sldId="1051"/>
        </pc:sldMkLst>
        <pc:spChg chg="mod">
          <ac:chgData name="Binney, Zachary Orion" userId="23b90841-6f82-4a8e-9640-99a475f9d973" providerId="ADAL" clId="{015C7EE1-0DC4-4E24-83F7-AD66F41A16FB}" dt="2021-08-25T13:01:17.194" v="6002" actId="20577"/>
          <ac:spMkLst>
            <pc:docMk/>
            <pc:sldMk cId="2084664320" sldId="1051"/>
            <ac:spMk id="3" creationId="{00000000-0000-0000-0000-000000000000}"/>
          </ac:spMkLst>
        </pc:spChg>
        <pc:picChg chg="del">
          <ac:chgData name="Binney, Zachary Orion" userId="23b90841-6f82-4a8e-9640-99a475f9d973" providerId="ADAL" clId="{015C7EE1-0DC4-4E24-83F7-AD66F41A16FB}" dt="2021-08-25T14:36:58.337" v="6191" actId="478"/>
          <ac:picMkLst>
            <pc:docMk/>
            <pc:sldMk cId="2084664320" sldId="1051"/>
            <ac:picMk id="14338" creationId="{B5D2A356-9748-4367-A03B-BAA05952BF6F}"/>
          </ac:picMkLst>
        </pc:picChg>
        <pc:picChg chg="mod">
          <ac:chgData name="Binney, Zachary Orion" userId="23b90841-6f82-4a8e-9640-99a475f9d973" providerId="ADAL" clId="{015C7EE1-0DC4-4E24-83F7-AD66F41A16FB}" dt="2021-08-25T14:37:01.904" v="6192" actId="1076"/>
          <ac:picMkLst>
            <pc:docMk/>
            <pc:sldMk cId="2084664320" sldId="1051"/>
            <ac:picMk id="14340" creationId="{17616437-ADD5-49EE-A37C-DE928C1EA720}"/>
          </ac:picMkLst>
        </pc:picChg>
      </pc:sldChg>
      <pc:sldChg chg="modSp add del mod modAnim">
        <pc:chgData name="Binney, Zachary Orion" userId="23b90841-6f82-4a8e-9640-99a475f9d973" providerId="ADAL" clId="{015C7EE1-0DC4-4E24-83F7-AD66F41A16FB}" dt="2021-08-25T12:59:52.310" v="5840" actId="47"/>
        <pc:sldMkLst>
          <pc:docMk/>
          <pc:sldMk cId="2935887214" sldId="1051"/>
        </pc:sldMkLst>
        <pc:spChg chg="mod">
          <ac:chgData name="Binney, Zachary Orion" userId="23b90841-6f82-4a8e-9640-99a475f9d973" providerId="ADAL" clId="{015C7EE1-0DC4-4E24-83F7-AD66F41A16FB}" dt="2021-08-25T12:57:01.269" v="5676" actId="20577"/>
          <ac:spMkLst>
            <pc:docMk/>
            <pc:sldMk cId="2935887214" sldId="105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2:58:13.198" v="5723" actId="20577"/>
          <ac:spMkLst>
            <pc:docMk/>
            <pc:sldMk cId="2935887214" sldId="1051"/>
            <ac:spMk id="3" creationId="{00000000-0000-0000-0000-000000000000}"/>
          </ac:spMkLst>
        </pc:spChg>
      </pc:sldChg>
      <pc:sldChg chg="delSp modSp add mod">
        <pc:chgData name="Binney, Zachary Orion" userId="23b90841-6f82-4a8e-9640-99a475f9d973" providerId="ADAL" clId="{015C7EE1-0DC4-4E24-83F7-AD66F41A16FB}" dt="2021-08-25T14:43:01.369" v="6331" actId="20577"/>
        <pc:sldMkLst>
          <pc:docMk/>
          <pc:sldMk cId="1694137982" sldId="1052"/>
        </pc:sldMkLst>
        <pc:spChg chg="mod">
          <ac:chgData name="Binney, Zachary Orion" userId="23b90841-6f82-4a8e-9640-99a475f9d973" providerId="ADAL" clId="{015C7EE1-0DC4-4E24-83F7-AD66F41A16FB}" dt="2021-08-25T14:43:01.369" v="6331" actId="20577"/>
          <ac:spMkLst>
            <pc:docMk/>
            <pc:sldMk cId="1694137982" sldId="105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41:56.966" v="6299" actId="20577"/>
          <ac:spMkLst>
            <pc:docMk/>
            <pc:sldMk cId="1694137982" sldId="1052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41:33.702" v="6205"/>
          <ac:spMkLst>
            <pc:docMk/>
            <pc:sldMk cId="1694137982" sldId="1052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5T14:41:09.616" v="6199" actId="478"/>
          <ac:picMkLst>
            <pc:docMk/>
            <pc:sldMk cId="1694137982" sldId="1052"/>
            <ac:picMk id="5" creationId="{AB601B3F-7118-4A71-A1B1-D38214A03DFF}"/>
          </ac:picMkLst>
        </pc:picChg>
        <pc:picChg chg="mod">
          <ac:chgData name="Binney, Zachary Orion" userId="23b90841-6f82-4a8e-9640-99a475f9d973" providerId="ADAL" clId="{015C7EE1-0DC4-4E24-83F7-AD66F41A16FB}" dt="2021-08-25T14:42:03.216" v="6300" actId="1076"/>
          <ac:picMkLst>
            <pc:docMk/>
            <pc:sldMk cId="1694137982" sldId="1052"/>
            <ac:picMk id="7" creationId="{C06AB5ED-27EF-4A9D-8316-0EF8B06DDC6F}"/>
          </ac:picMkLst>
        </pc:picChg>
        <pc:picChg chg="del">
          <ac:chgData name="Binney, Zachary Orion" userId="23b90841-6f82-4a8e-9640-99a475f9d973" providerId="ADAL" clId="{015C7EE1-0DC4-4E24-83F7-AD66F41A16FB}" dt="2021-08-25T14:41:04.535" v="6196" actId="478"/>
          <ac:picMkLst>
            <pc:docMk/>
            <pc:sldMk cId="1694137982" sldId="1052"/>
            <ac:picMk id="9" creationId="{6F13EF7F-C59B-47F5-B70A-D270D25EA6B5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5T15:05:58.540" v="7427" actId="20577"/>
        <pc:sldMkLst>
          <pc:docMk/>
          <pc:sldMk cId="1495010865" sldId="1053"/>
        </pc:sldMkLst>
        <pc:spChg chg="mod">
          <ac:chgData name="Binney, Zachary Orion" userId="23b90841-6f82-4a8e-9640-99a475f9d973" providerId="ADAL" clId="{015C7EE1-0DC4-4E24-83F7-AD66F41A16FB}" dt="2021-08-25T14:43:29.520" v="6341" actId="20577"/>
          <ac:spMkLst>
            <pc:docMk/>
            <pc:sldMk cId="1495010865" sldId="105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05:58.540" v="7427" actId="20577"/>
          <ac:spMkLst>
            <pc:docMk/>
            <pc:sldMk cId="1495010865" sldId="1053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5T14:56:01.328" v="7225" actId="478"/>
          <ac:spMkLst>
            <pc:docMk/>
            <pc:sldMk cId="1495010865" sldId="1053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5T14:43:41.451" v="6354" actId="478"/>
          <ac:picMkLst>
            <pc:docMk/>
            <pc:sldMk cId="1495010865" sldId="1053"/>
            <ac:picMk id="5" creationId="{AB601B3F-7118-4A71-A1B1-D38214A03DFF}"/>
          </ac:picMkLst>
        </pc:picChg>
        <pc:picChg chg="add del mod">
          <ac:chgData name="Binney, Zachary Orion" userId="23b90841-6f82-4a8e-9640-99a475f9d973" providerId="ADAL" clId="{015C7EE1-0DC4-4E24-83F7-AD66F41A16FB}" dt="2021-08-25T14:55:57.108" v="7224" actId="478"/>
          <ac:picMkLst>
            <pc:docMk/>
            <pc:sldMk cId="1495010865" sldId="1053"/>
            <ac:picMk id="6" creationId="{AE1692D5-60BB-4CF0-AE29-AF2E88419508}"/>
          </ac:picMkLst>
        </pc:picChg>
        <pc:picChg chg="del">
          <ac:chgData name="Binney, Zachary Orion" userId="23b90841-6f82-4a8e-9640-99a475f9d973" providerId="ADAL" clId="{015C7EE1-0DC4-4E24-83F7-AD66F41A16FB}" dt="2021-08-25T14:43:41.451" v="6354" actId="478"/>
          <ac:picMkLst>
            <pc:docMk/>
            <pc:sldMk cId="1495010865" sldId="1053"/>
            <ac:picMk id="9" creationId="{6F13EF7F-C59B-47F5-B70A-D270D25EA6B5}"/>
          </ac:picMkLst>
        </pc:picChg>
      </pc:sldChg>
      <pc:sldChg chg="delSp modSp add mod delAnim modAnim">
        <pc:chgData name="Binney, Zachary Orion" userId="23b90841-6f82-4a8e-9640-99a475f9d973" providerId="ADAL" clId="{015C7EE1-0DC4-4E24-83F7-AD66F41A16FB}" dt="2021-08-28T21:00:01.069" v="10496" actId="20577"/>
        <pc:sldMkLst>
          <pc:docMk/>
          <pc:sldMk cId="4171510914" sldId="1054"/>
        </pc:sldMkLst>
        <pc:spChg chg="mod">
          <ac:chgData name="Binney, Zachary Orion" userId="23b90841-6f82-4a8e-9640-99a475f9d973" providerId="ADAL" clId="{015C7EE1-0DC4-4E24-83F7-AD66F41A16FB}" dt="2021-08-28T21:00:01.069" v="10496" actId="20577"/>
          <ac:spMkLst>
            <pc:docMk/>
            <pc:sldMk cId="4171510914" sldId="1054"/>
            <ac:spMk id="3" creationId="{00000000-0000-0000-0000-000000000000}"/>
          </ac:spMkLst>
        </pc:spChg>
        <pc:picChg chg="del">
          <ac:chgData name="Binney, Zachary Orion" userId="23b90841-6f82-4a8e-9640-99a475f9d973" providerId="ADAL" clId="{015C7EE1-0DC4-4E24-83F7-AD66F41A16FB}" dt="2021-08-25T14:48:23.828" v="6611" actId="478"/>
          <ac:picMkLst>
            <pc:docMk/>
            <pc:sldMk cId="4171510914" sldId="1054"/>
            <ac:picMk id="6" creationId="{AE1692D5-60BB-4CF0-AE29-AF2E88419508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9-27T13:09:16.652" v="10722" actId="20577"/>
        <pc:sldMkLst>
          <pc:docMk/>
          <pc:sldMk cId="2358732002" sldId="1055"/>
        </pc:sldMkLst>
        <pc:spChg chg="mod">
          <ac:chgData name="Binney, Zachary Orion" userId="23b90841-6f82-4a8e-9640-99a475f9d973" providerId="ADAL" clId="{015C7EE1-0DC4-4E24-83F7-AD66F41A16FB}" dt="2021-09-27T13:09:16.652" v="10722" actId="20577"/>
          <ac:spMkLst>
            <pc:docMk/>
            <pc:sldMk cId="2358732002" sldId="1055"/>
            <ac:spMk id="3" creationId="{00000000-0000-0000-0000-000000000000}"/>
          </ac:spMkLst>
        </pc:spChg>
        <pc:picChg chg="add del">
          <ac:chgData name="Binney, Zachary Orion" userId="23b90841-6f82-4a8e-9640-99a475f9d973" providerId="ADAL" clId="{015C7EE1-0DC4-4E24-83F7-AD66F41A16FB}" dt="2021-08-25T15:01:40.905" v="7309" actId="22"/>
          <ac:picMkLst>
            <pc:docMk/>
            <pc:sldMk cId="2358732002" sldId="1055"/>
            <ac:picMk id="5" creationId="{00D890A6-E7BB-4450-8982-648238097C1A}"/>
          </ac:picMkLst>
        </pc:picChg>
        <pc:picChg chg="mod">
          <ac:chgData name="Binney, Zachary Orion" userId="23b90841-6f82-4a8e-9640-99a475f9d973" providerId="ADAL" clId="{015C7EE1-0DC4-4E24-83F7-AD66F41A16FB}" dt="2021-08-25T15:00:24.697" v="7275" actId="1076"/>
          <ac:picMkLst>
            <pc:docMk/>
            <pc:sldMk cId="2358732002" sldId="1055"/>
            <ac:picMk id="6" creationId="{AE1692D5-60BB-4CF0-AE29-AF2E88419508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8T21:00:20.664" v="10497"/>
        <pc:sldMkLst>
          <pc:docMk/>
          <pc:sldMk cId="285155155" sldId="1056"/>
        </pc:sldMkLst>
        <pc:spChg chg="mod">
          <ac:chgData name="Binney, Zachary Orion" userId="23b90841-6f82-4a8e-9640-99a475f9d973" providerId="ADAL" clId="{015C7EE1-0DC4-4E24-83F7-AD66F41A16FB}" dt="2021-08-25T15:02:29.720" v="7352" actId="20577"/>
          <ac:spMkLst>
            <pc:docMk/>
            <pc:sldMk cId="285155155" sldId="105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8T21:00:20.664" v="10497"/>
          <ac:spMkLst>
            <pc:docMk/>
            <pc:sldMk cId="285155155" sldId="1056"/>
            <ac:spMk id="8" creationId="{B4393939-2D71-468B-839A-60ADFE28DBBD}"/>
          </ac:spMkLst>
        </pc:spChg>
        <pc:spChg chg="add mod">
          <ac:chgData name="Binney, Zachary Orion" userId="23b90841-6f82-4a8e-9640-99a475f9d973" providerId="ADAL" clId="{015C7EE1-0DC4-4E24-83F7-AD66F41A16FB}" dt="2021-08-25T15:05:19.661" v="7419" actId="14100"/>
          <ac:spMkLst>
            <pc:docMk/>
            <pc:sldMk cId="285155155" sldId="1056"/>
            <ac:spMk id="11" creationId="{923923C1-5DC4-414D-B3D9-446ECBF0F1E4}"/>
          </ac:spMkLst>
        </pc:spChg>
        <pc:picChg chg="add mod modCrop">
          <ac:chgData name="Binney, Zachary Orion" userId="23b90841-6f82-4a8e-9640-99a475f9d973" providerId="ADAL" clId="{015C7EE1-0DC4-4E24-83F7-AD66F41A16FB}" dt="2021-08-25T15:04:23.777" v="7367" actId="1076"/>
          <ac:picMkLst>
            <pc:docMk/>
            <pc:sldMk cId="285155155" sldId="1056"/>
            <ac:picMk id="5" creationId="{80A41E90-8A1E-42F1-A6B3-6B5F78F8E62B}"/>
          </ac:picMkLst>
        </pc:picChg>
        <pc:picChg chg="del">
          <ac:chgData name="Binney, Zachary Orion" userId="23b90841-6f82-4a8e-9640-99a475f9d973" providerId="ADAL" clId="{015C7EE1-0DC4-4E24-83F7-AD66F41A16FB}" dt="2021-08-25T15:01:46.151" v="7311" actId="478"/>
          <ac:picMkLst>
            <pc:docMk/>
            <pc:sldMk cId="285155155" sldId="1056"/>
            <ac:picMk id="6" creationId="{AE1692D5-60BB-4CF0-AE29-AF2E88419508}"/>
          </ac:picMkLst>
        </pc:picChg>
        <pc:picChg chg="add mod">
          <ac:chgData name="Binney, Zachary Orion" userId="23b90841-6f82-4a8e-9640-99a475f9d973" providerId="ADAL" clId="{015C7EE1-0DC4-4E24-83F7-AD66F41A16FB}" dt="2021-08-25T15:05:13.770" v="7417" actId="1076"/>
          <ac:picMkLst>
            <pc:docMk/>
            <pc:sldMk cId="285155155" sldId="1056"/>
            <ac:picMk id="9" creationId="{A97BD2AA-4F2A-4D1D-81AD-08B0B7ABF9B8}"/>
          </ac:picMkLst>
        </pc:picChg>
        <pc:picChg chg="add mod modCrop">
          <ac:chgData name="Binney, Zachary Orion" userId="23b90841-6f82-4a8e-9640-99a475f9d973" providerId="ADAL" clId="{015C7EE1-0DC4-4E24-83F7-AD66F41A16FB}" dt="2021-08-25T15:04:21.514" v="7366" actId="1076"/>
          <ac:picMkLst>
            <pc:docMk/>
            <pc:sldMk cId="285155155" sldId="1056"/>
            <ac:picMk id="10" creationId="{0458880F-4825-4096-87D2-0B381BE2503B}"/>
          </ac:picMkLst>
        </pc:picChg>
      </pc:sldChg>
      <pc:sldChg chg="addSp modSp add mod modAnim">
        <pc:chgData name="Binney, Zachary Orion" userId="23b90841-6f82-4a8e-9640-99a475f9d973" providerId="ADAL" clId="{015C7EE1-0DC4-4E24-83F7-AD66F41A16FB}" dt="2021-09-27T13:17:13.197" v="10826" actId="255"/>
        <pc:sldMkLst>
          <pc:docMk/>
          <pc:sldMk cId="496714946" sldId="1057"/>
        </pc:sldMkLst>
        <pc:spChg chg="mod">
          <ac:chgData name="Binney, Zachary Orion" userId="23b90841-6f82-4a8e-9640-99a475f9d973" providerId="ADAL" clId="{015C7EE1-0DC4-4E24-83F7-AD66F41A16FB}" dt="2021-08-25T15:06:52.155" v="7449" actId="20577"/>
          <ac:spMkLst>
            <pc:docMk/>
            <pc:sldMk cId="496714946" sldId="105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27T13:17:13.197" v="10826" actId="255"/>
          <ac:spMkLst>
            <pc:docMk/>
            <pc:sldMk cId="496714946" sldId="1057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15:06.242" v="7804"/>
          <ac:spMkLst>
            <pc:docMk/>
            <pc:sldMk cId="496714946" sldId="1057"/>
            <ac:spMk id="8" creationId="{B4393939-2D71-468B-839A-60ADFE28DBBD}"/>
          </ac:spMkLst>
        </pc:spChg>
        <pc:picChg chg="add mod">
          <ac:chgData name="Binney, Zachary Orion" userId="23b90841-6f82-4a8e-9640-99a475f9d973" providerId="ADAL" clId="{015C7EE1-0DC4-4E24-83F7-AD66F41A16FB}" dt="2021-08-25T15:14:07.827" v="7789" actId="1076"/>
          <ac:picMkLst>
            <pc:docMk/>
            <pc:sldMk cId="496714946" sldId="1057"/>
            <ac:picMk id="5" creationId="{8489FC0F-9390-4962-9EE1-336361B826C5}"/>
          </ac:picMkLst>
        </pc:picChg>
      </pc:sldChg>
      <pc:sldChg chg="addSp modSp add mod ord modAnim">
        <pc:chgData name="Binney, Zachary Orion" userId="23b90841-6f82-4a8e-9640-99a475f9d973" providerId="ADAL" clId="{015C7EE1-0DC4-4E24-83F7-AD66F41A16FB}" dt="2021-09-27T13:14:08.878" v="10723"/>
        <pc:sldMkLst>
          <pc:docMk/>
          <pc:sldMk cId="1571758794" sldId="1058"/>
        </pc:sldMkLst>
        <pc:spChg chg="mod">
          <ac:chgData name="Binney, Zachary Orion" userId="23b90841-6f82-4a8e-9640-99a475f9d973" providerId="ADAL" clId="{015C7EE1-0DC4-4E24-83F7-AD66F41A16FB}" dt="2021-08-25T15:19:57.027" v="7914" actId="20577"/>
          <ac:spMkLst>
            <pc:docMk/>
            <pc:sldMk cId="1571758794" sldId="105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19:18.492" v="7909" actId="20577"/>
          <ac:spMkLst>
            <pc:docMk/>
            <pc:sldMk cId="1571758794" sldId="1058"/>
            <ac:spMk id="3" creationId="{00000000-0000-0000-0000-000000000000}"/>
          </ac:spMkLst>
        </pc:spChg>
        <pc:picChg chg="add mod">
          <ac:chgData name="Binney, Zachary Orion" userId="23b90841-6f82-4a8e-9640-99a475f9d973" providerId="ADAL" clId="{015C7EE1-0DC4-4E24-83F7-AD66F41A16FB}" dt="2021-08-25T15:18:45.795" v="7873" actId="1076"/>
          <ac:picMkLst>
            <pc:docMk/>
            <pc:sldMk cId="1571758794" sldId="1058"/>
            <ac:picMk id="5" creationId="{0040AC67-C43B-4A28-90DC-E452557AFDA2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7:54:17.774" v="7972"/>
        <pc:sldMkLst>
          <pc:docMk/>
          <pc:sldMk cId="3183166171" sldId="1059"/>
        </pc:sldMkLst>
        <pc:spChg chg="mod">
          <ac:chgData name="Binney, Zachary Orion" userId="23b90841-6f82-4a8e-9640-99a475f9d973" providerId="ADAL" clId="{015C7EE1-0DC4-4E24-83F7-AD66F41A16FB}" dt="2021-08-25T17:40:55.152" v="7929" actId="20577"/>
          <ac:spMkLst>
            <pc:docMk/>
            <pc:sldMk cId="3183166171" sldId="105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7:54:06.437" v="7970" actId="1035"/>
          <ac:spMkLst>
            <pc:docMk/>
            <pc:sldMk cId="3183166171" sldId="1059"/>
            <ac:spMk id="4" creationId="{3E6464B7-5152-44A7-866E-5B162682DAE6}"/>
          </ac:spMkLst>
        </pc:spChg>
        <pc:spChg chg="del mod">
          <ac:chgData name="Binney, Zachary Orion" userId="23b90841-6f82-4a8e-9640-99a475f9d973" providerId="ADAL" clId="{015C7EE1-0DC4-4E24-83F7-AD66F41A16FB}" dt="2021-08-25T17:44:40.812" v="7943" actId="478"/>
          <ac:spMkLst>
            <pc:docMk/>
            <pc:sldMk cId="3183166171" sldId="1059"/>
            <ac:spMk id="5" creationId="{465C8014-9D5B-4D15-98A4-19C6D3B2DD52}"/>
          </ac:spMkLst>
        </pc:spChg>
        <pc:spChg chg="add del mod">
          <ac:chgData name="Binney, Zachary Orion" userId="23b90841-6f82-4a8e-9640-99a475f9d973" providerId="ADAL" clId="{015C7EE1-0DC4-4E24-83F7-AD66F41A16FB}" dt="2021-08-25T17:44:42.977" v="7944" actId="478"/>
          <ac:spMkLst>
            <pc:docMk/>
            <pc:sldMk cId="3183166171" sldId="1059"/>
            <ac:spMk id="6" creationId="{D0488AC4-109F-4000-A114-D20717D18563}"/>
          </ac:spMkLst>
        </pc:spChg>
        <pc:picChg chg="del">
          <ac:chgData name="Binney, Zachary Orion" userId="23b90841-6f82-4a8e-9640-99a475f9d973" providerId="ADAL" clId="{015C7EE1-0DC4-4E24-83F7-AD66F41A16FB}" dt="2021-08-25T17:40:57.130" v="7930" actId="478"/>
          <ac:picMkLst>
            <pc:docMk/>
            <pc:sldMk cId="3183166171" sldId="1059"/>
            <ac:picMk id="2052" creationId="{250E3FB1-6B9D-490B-BAD6-C978D9A7D177}"/>
          </ac:picMkLst>
        </pc:picChg>
        <pc:picChg chg="add mod">
          <ac:chgData name="Binney, Zachary Orion" userId="23b90841-6f82-4a8e-9640-99a475f9d973" providerId="ADAL" clId="{015C7EE1-0DC4-4E24-83F7-AD66F41A16FB}" dt="2021-08-25T17:44:44.513" v="7945" actId="1076"/>
          <ac:picMkLst>
            <pc:docMk/>
            <pc:sldMk cId="3183166171" sldId="1059"/>
            <ac:picMk id="20482" creationId="{CA55F923-F766-4926-8BD6-C505DD3D60E8}"/>
          </ac:picMkLst>
        </pc:picChg>
        <pc:picChg chg="add mod">
          <ac:chgData name="Binney, Zachary Orion" userId="23b90841-6f82-4a8e-9640-99a475f9d973" providerId="ADAL" clId="{015C7EE1-0DC4-4E24-83F7-AD66F41A16FB}" dt="2021-08-25T17:44:45.391" v="7946" actId="1076"/>
          <ac:picMkLst>
            <pc:docMk/>
            <pc:sldMk cId="3183166171" sldId="1059"/>
            <ac:picMk id="20484" creationId="{C52D78FF-2AD9-4840-A829-A15FA512A2FE}"/>
          </ac:picMkLst>
        </pc:picChg>
        <pc:picChg chg="add mod">
          <ac:chgData name="Binney, Zachary Orion" userId="23b90841-6f82-4a8e-9640-99a475f9d973" providerId="ADAL" clId="{015C7EE1-0DC4-4E24-83F7-AD66F41A16FB}" dt="2021-08-25T17:44:46.902" v="7947" actId="1076"/>
          <ac:picMkLst>
            <pc:docMk/>
            <pc:sldMk cId="3183166171" sldId="1059"/>
            <ac:picMk id="20486" creationId="{A15DAA41-FB45-4237-A2B4-A2749AD8BAC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20:12:58.187" v="9093" actId="20577"/>
        <pc:sldMkLst>
          <pc:docMk/>
          <pc:sldMk cId="1031327700" sldId="1060"/>
        </pc:sldMkLst>
        <pc:spChg chg="del">
          <ac:chgData name="Binney, Zachary Orion" userId="23b90841-6f82-4a8e-9640-99a475f9d973" providerId="ADAL" clId="{015C7EE1-0DC4-4E24-83F7-AD66F41A16FB}" dt="2021-08-25T17:58:16.150" v="8018" actId="478"/>
          <ac:spMkLst>
            <pc:docMk/>
            <pc:sldMk cId="1031327700" sldId="1060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5T20:12:58.187" v="9093" actId="20577"/>
          <ac:spMkLst>
            <pc:docMk/>
            <pc:sldMk cId="1031327700" sldId="1060"/>
            <ac:spMk id="7" creationId="{7214D7EE-5802-4172-9442-5193896846DA}"/>
          </ac:spMkLst>
        </pc:spChg>
        <pc:spChg chg="add mod">
          <ac:chgData name="Binney, Zachary Orion" userId="23b90841-6f82-4a8e-9640-99a475f9d973" providerId="ADAL" clId="{015C7EE1-0DC4-4E24-83F7-AD66F41A16FB}" dt="2021-08-25T18:00:47.324" v="8230"/>
          <ac:spMkLst>
            <pc:docMk/>
            <pc:sldMk cId="1031327700" sldId="1060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2" creationId="{CA55F923-F766-4926-8BD6-C505DD3D60E8}"/>
          </ac:picMkLst>
        </pc:pic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4" creationId="{C52D78FF-2AD9-4840-A829-A15FA512A2FE}"/>
          </ac:picMkLst>
        </pc:pic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6" creationId="{A15DAA41-FB45-4237-A2B4-A2749AD8BACA}"/>
          </ac:picMkLst>
        </pc:picChg>
        <pc:picChg chg="add mod">
          <ac:chgData name="Binney, Zachary Orion" userId="23b90841-6f82-4a8e-9640-99a475f9d973" providerId="ADAL" clId="{015C7EE1-0DC4-4E24-83F7-AD66F41A16FB}" dt="2021-08-25T18:00:19.612" v="8227" actId="1076"/>
          <ac:picMkLst>
            <pc:docMk/>
            <pc:sldMk cId="1031327700" sldId="1060"/>
            <ac:picMk id="30722" creationId="{1DD4276C-1F95-40AF-B6AC-AFFDEFBEF13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20:13:42.678" v="9177" actId="20577"/>
        <pc:sldMkLst>
          <pc:docMk/>
          <pc:sldMk cId="2980062397" sldId="1061"/>
        </pc:sldMkLst>
        <pc:spChg chg="mod">
          <ac:chgData name="Binney, Zachary Orion" userId="23b90841-6f82-4a8e-9640-99a475f9d973" providerId="ADAL" clId="{015C7EE1-0DC4-4E24-83F7-AD66F41A16FB}" dt="2021-08-25T18:00:53.049" v="8239" actId="20577"/>
          <ac:spMkLst>
            <pc:docMk/>
            <pc:sldMk cId="2980062397" sldId="106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20:13:42.678" v="9177" actId="20577"/>
          <ac:spMkLst>
            <pc:docMk/>
            <pc:sldMk cId="2980062397" sldId="1061"/>
            <ac:spMk id="7" creationId="{7214D7EE-5802-4172-9442-5193896846DA}"/>
          </ac:spMkLst>
        </pc:spChg>
        <pc:spChg chg="add mod">
          <ac:chgData name="Binney, Zachary Orion" userId="23b90841-6f82-4a8e-9640-99a475f9d973" providerId="ADAL" clId="{015C7EE1-0DC4-4E24-83F7-AD66F41A16FB}" dt="2021-08-25T18:04:13.389" v="8422" actId="1076"/>
          <ac:spMkLst>
            <pc:docMk/>
            <pc:sldMk cId="2980062397" sldId="1061"/>
            <ac:spMk id="8" creationId="{AAF9F5EB-7B37-46CC-904B-0B05446441E2}"/>
          </ac:spMkLst>
        </pc:spChg>
        <pc:spChg chg="mod">
          <ac:chgData name="Binney, Zachary Orion" userId="23b90841-6f82-4a8e-9640-99a475f9d973" providerId="ADAL" clId="{015C7EE1-0DC4-4E24-83F7-AD66F41A16FB}" dt="2021-08-25T18:02:37.133" v="8414" actId="20577"/>
          <ac:spMkLst>
            <pc:docMk/>
            <pc:sldMk cId="2980062397" sldId="1061"/>
            <ac:spMk id="9" creationId="{5D63F0FD-AF7C-49ED-9E64-E9DEA6F266D5}"/>
          </ac:spMkLst>
        </pc:spChg>
        <pc:picChg chg="add mod">
          <ac:chgData name="Binney, Zachary Orion" userId="23b90841-6f82-4a8e-9640-99a475f9d973" providerId="ADAL" clId="{015C7EE1-0DC4-4E24-83F7-AD66F41A16FB}" dt="2021-08-25T18:04:13.389" v="8422" actId="1076"/>
          <ac:picMkLst>
            <pc:docMk/>
            <pc:sldMk cId="2980062397" sldId="1061"/>
            <ac:picMk id="4" creationId="{2E287066-F314-43C0-9721-889940F53869}"/>
          </ac:picMkLst>
        </pc:picChg>
        <pc:picChg chg="del">
          <ac:chgData name="Binney, Zachary Orion" userId="23b90841-6f82-4a8e-9640-99a475f9d973" providerId="ADAL" clId="{015C7EE1-0DC4-4E24-83F7-AD66F41A16FB}" dt="2021-08-25T18:00:55.350" v="8240" actId="478"/>
          <ac:picMkLst>
            <pc:docMk/>
            <pc:sldMk cId="2980062397" sldId="1061"/>
            <ac:picMk id="30722" creationId="{1DD4276C-1F95-40AF-B6AC-AFFDEFBEF13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8:07:25.527" v="8789"/>
        <pc:sldMkLst>
          <pc:docMk/>
          <pc:sldMk cId="2369527601" sldId="1062"/>
        </pc:sldMkLst>
        <pc:spChg chg="mod">
          <ac:chgData name="Binney, Zachary Orion" userId="23b90841-6f82-4a8e-9640-99a475f9d973" providerId="ADAL" clId="{015C7EE1-0DC4-4E24-83F7-AD66F41A16FB}" dt="2021-08-25T18:05:20.940" v="8503" actId="20577"/>
          <ac:spMkLst>
            <pc:docMk/>
            <pc:sldMk cId="2369527601" sldId="106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8:06:24.461" v="8777" actId="20577"/>
          <ac:spMkLst>
            <pc:docMk/>
            <pc:sldMk cId="2369527601" sldId="1062"/>
            <ac:spMk id="7" creationId="{7214D7EE-5802-4172-9442-5193896846DA}"/>
          </ac:spMkLst>
        </pc:spChg>
        <pc:spChg chg="del">
          <ac:chgData name="Binney, Zachary Orion" userId="23b90841-6f82-4a8e-9640-99a475f9d973" providerId="ADAL" clId="{015C7EE1-0DC4-4E24-83F7-AD66F41A16FB}" dt="2021-08-25T18:05:55.867" v="8644" actId="478"/>
          <ac:spMkLst>
            <pc:docMk/>
            <pc:sldMk cId="2369527601" sldId="1062"/>
            <ac:spMk id="8" creationId="{AAF9F5EB-7B37-46CC-904B-0B05446441E2}"/>
          </ac:spMkLst>
        </pc:spChg>
        <pc:spChg chg="mod">
          <ac:chgData name="Binney, Zachary Orion" userId="23b90841-6f82-4a8e-9640-99a475f9d973" providerId="ADAL" clId="{015C7EE1-0DC4-4E24-83F7-AD66F41A16FB}" dt="2021-08-25T18:07:25.527" v="8789"/>
          <ac:spMkLst>
            <pc:docMk/>
            <pc:sldMk cId="2369527601" sldId="1062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8:05:57.613" v="8645" actId="478"/>
          <ac:picMkLst>
            <pc:docMk/>
            <pc:sldMk cId="2369527601" sldId="1062"/>
            <ac:picMk id="4" creationId="{2E287066-F314-43C0-9721-889940F53869}"/>
          </ac:picMkLst>
        </pc:picChg>
        <pc:picChg chg="add mod">
          <ac:chgData name="Binney, Zachary Orion" userId="23b90841-6f82-4a8e-9640-99a475f9d973" providerId="ADAL" clId="{015C7EE1-0DC4-4E24-83F7-AD66F41A16FB}" dt="2021-08-25T18:06:59.048" v="8780" actId="1076"/>
          <ac:picMkLst>
            <pc:docMk/>
            <pc:sldMk cId="2369527601" sldId="1062"/>
            <ac:picMk id="31746" creationId="{CD06E989-6148-4AB7-8DFA-3248340640F0}"/>
          </ac:picMkLst>
        </pc:picChg>
        <pc:picChg chg="add del">
          <ac:chgData name="Binney, Zachary Orion" userId="23b90841-6f82-4a8e-9640-99a475f9d973" providerId="ADAL" clId="{015C7EE1-0DC4-4E24-83F7-AD66F41A16FB}" dt="2021-08-25T18:07:21.117" v="8788"/>
          <ac:picMkLst>
            <pc:docMk/>
            <pc:sldMk cId="2369527601" sldId="1062"/>
            <ac:picMk id="31748" creationId="{F0C3AD92-A1D7-4B33-AEAF-4BE43A45958A}"/>
          </ac:picMkLst>
        </pc:picChg>
      </pc:sldChg>
      <pc:sldChg chg="delSp modSp add modAnim modNotesTx">
        <pc:chgData name="Binney, Zachary Orion" userId="23b90841-6f82-4a8e-9640-99a475f9d973" providerId="ADAL" clId="{015C7EE1-0DC4-4E24-83F7-AD66F41A16FB}" dt="2021-08-25T21:44:22.364" v="10495" actId="20577"/>
        <pc:sldMkLst>
          <pc:docMk/>
          <pc:sldMk cId="4223977717" sldId="1063"/>
        </pc:sldMkLst>
        <pc:spChg chg="mod">
          <ac:chgData name="Binney, Zachary Orion" userId="23b90841-6f82-4a8e-9640-99a475f9d973" providerId="ADAL" clId="{015C7EE1-0DC4-4E24-83F7-AD66F41A16FB}" dt="2021-08-25T18:09:32.496" v="9037" actId="255"/>
          <ac:spMkLst>
            <pc:docMk/>
            <pc:sldMk cId="4223977717" sldId="1063"/>
            <ac:spMk id="7" creationId="{7214D7EE-5802-4172-9442-5193896846DA}"/>
          </ac:spMkLst>
        </pc:spChg>
        <pc:spChg chg="mod">
          <ac:chgData name="Binney, Zachary Orion" userId="23b90841-6f82-4a8e-9640-99a475f9d973" providerId="ADAL" clId="{015C7EE1-0DC4-4E24-83F7-AD66F41A16FB}" dt="2021-08-25T18:09:19.118" v="9036"/>
          <ac:spMkLst>
            <pc:docMk/>
            <pc:sldMk cId="4223977717" sldId="1063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8:07:39.966" v="8791" actId="478"/>
          <ac:picMkLst>
            <pc:docMk/>
            <pc:sldMk cId="4223977717" sldId="1063"/>
            <ac:picMk id="31746" creationId="{CD06E989-6148-4AB7-8DFA-3248340640F0}"/>
          </ac:picMkLst>
        </pc:picChg>
      </pc:sldChg>
      <pc:sldChg chg="addSp modSp add mod modAnim modNotesTx">
        <pc:chgData name="Binney, Zachary Orion" userId="23b90841-6f82-4a8e-9640-99a475f9d973" providerId="ADAL" clId="{015C7EE1-0DC4-4E24-83F7-AD66F41A16FB}" dt="2021-08-25T21:44:20.782" v="10494" actId="20577"/>
        <pc:sldMkLst>
          <pc:docMk/>
          <pc:sldMk cId="3214108167" sldId="1064"/>
        </pc:sldMkLst>
        <pc:spChg chg="mod">
          <ac:chgData name="Binney, Zachary Orion" userId="23b90841-6f82-4a8e-9640-99a475f9d973" providerId="ADAL" clId="{015C7EE1-0DC4-4E24-83F7-AD66F41A16FB}" dt="2021-08-25T21:31:13.047" v="10486" actId="5793"/>
          <ac:spMkLst>
            <pc:docMk/>
            <pc:sldMk cId="3214108167" sldId="1064"/>
            <ac:spMk id="7" creationId="{7214D7EE-5802-4172-9442-5193896846DA}"/>
          </ac:spMkLst>
        </pc:spChg>
        <pc:graphicFrameChg chg="add mod">
          <ac:chgData name="Binney, Zachary Orion" userId="23b90841-6f82-4a8e-9640-99a475f9d973" providerId="ADAL" clId="{015C7EE1-0DC4-4E24-83F7-AD66F41A16FB}" dt="2021-08-25T21:19:41.389" v="9892" actId="1076"/>
          <ac:graphicFrameMkLst>
            <pc:docMk/>
            <pc:sldMk cId="3214108167" sldId="1064"/>
            <ac:graphicFrameMk id="3" creationId="{1D576ECA-C1C8-49CE-8CA4-FFDA48530D9D}"/>
          </ac:graphicFrameMkLst>
        </pc:graphicFrameChg>
      </pc:sldChg>
      <pc:sldChg chg="modSp add mod modNotesTx">
        <pc:chgData name="Binney, Zachary Orion" userId="23b90841-6f82-4a8e-9640-99a475f9d973" providerId="ADAL" clId="{015C7EE1-0DC4-4E24-83F7-AD66F41A16FB}" dt="2021-08-25T21:44:19.288" v="10493" actId="20577"/>
        <pc:sldMkLst>
          <pc:docMk/>
          <pc:sldMk cId="4869131" sldId="1065"/>
        </pc:sldMkLst>
        <pc:spChg chg="mod">
          <ac:chgData name="Binney, Zachary Orion" userId="23b90841-6f82-4a8e-9640-99a475f9d973" providerId="ADAL" clId="{015C7EE1-0DC4-4E24-83F7-AD66F41A16FB}" dt="2021-08-25T21:30:25.615" v="10478" actId="20577"/>
          <ac:spMkLst>
            <pc:docMk/>
            <pc:sldMk cId="4869131" sldId="1065"/>
            <ac:spMk id="7" creationId="{7214D7EE-5802-4172-9442-5193896846DA}"/>
          </ac:spMkLst>
        </pc:spChg>
        <pc:graphicFrameChg chg="mod">
          <ac:chgData name="Binney, Zachary Orion" userId="23b90841-6f82-4a8e-9640-99a475f9d973" providerId="ADAL" clId="{015C7EE1-0DC4-4E24-83F7-AD66F41A16FB}" dt="2021-08-25T21:29:20.492" v="10326" actId="1076"/>
          <ac:graphicFrameMkLst>
            <pc:docMk/>
            <pc:sldMk cId="4869131" sldId="1065"/>
            <ac:graphicFrameMk id="3" creationId="{1D576ECA-C1C8-49CE-8CA4-FFDA48530D9D}"/>
          </ac:graphicFrameMkLst>
        </pc:graphicFrameChg>
      </pc:sldChg>
      <pc:sldChg chg="add del">
        <pc:chgData name="Binney, Zachary Orion" userId="23b90841-6f82-4a8e-9640-99a475f9d973" providerId="ADAL" clId="{015C7EE1-0DC4-4E24-83F7-AD66F41A16FB}" dt="2021-09-17T18:14:30.630" v="10499"/>
        <pc:sldMkLst>
          <pc:docMk/>
          <pc:sldMk cId="2369090757" sldId="1066"/>
        </pc:sldMkLst>
      </pc:sldChg>
      <pc:sldChg chg="addSp delSp modSp add mod modAnim">
        <pc:chgData name="Binney, Zachary Orion" userId="23b90841-6f82-4a8e-9640-99a475f9d973" providerId="ADAL" clId="{015C7EE1-0DC4-4E24-83F7-AD66F41A16FB}" dt="2021-09-17T18:17:47.422" v="10642" actId="1076"/>
        <pc:sldMkLst>
          <pc:docMk/>
          <pc:sldMk cId="4150959196" sldId="1066"/>
        </pc:sldMkLst>
        <pc:spChg chg="mod">
          <ac:chgData name="Binney, Zachary Orion" userId="23b90841-6f82-4a8e-9640-99a475f9d973" providerId="ADAL" clId="{015C7EE1-0DC4-4E24-83F7-AD66F41A16FB}" dt="2021-09-17T18:15:45.954" v="10528" actId="20577"/>
          <ac:spMkLst>
            <pc:docMk/>
            <pc:sldMk cId="4150959196" sldId="106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17T18:17:16.558" v="10639" actId="20577"/>
          <ac:spMkLst>
            <pc:docMk/>
            <pc:sldMk cId="4150959196" sldId="106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17T18:16:54.029" v="10615"/>
          <ac:spMkLst>
            <pc:docMk/>
            <pc:sldMk cId="4150959196" sldId="1066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9-17T18:16:48.990" v="10613" actId="478"/>
          <ac:picMkLst>
            <pc:docMk/>
            <pc:sldMk cId="4150959196" sldId="1066"/>
            <ac:picMk id="5" creationId="{8489FC0F-9390-4962-9EE1-336361B826C5}"/>
          </ac:picMkLst>
        </pc:picChg>
        <pc:picChg chg="add mod">
          <ac:chgData name="Binney, Zachary Orion" userId="23b90841-6f82-4a8e-9640-99a475f9d973" providerId="ADAL" clId="{015C7EE1-0DC4-4E24-83F7-AD66F41A16FB}" dt="2021-09-17T18:17:47.422" v="10642" actId="1076"/>
          <ac:picMkLst>
            <pc:docMk/>
            <pc:sldMk cId="4150959196" sldId="1066"/>
            <ac:picMk id="6" creationId="{0F045C9E-F3BF-49F7-92F8-77CCBF6B3D83}"/>
          </ac:picMkLst>
        </pc:picChg>
      </pc:sldChg>
      <pc:sldChg chg="delSp modSp add mod">
        <pc:chgData name="Binney, Zachary Orion" userId="23b90841-6f82-4a8e-9640-99a475f9d973" providerId="ADAL" clId="{015C7EE1-0DC4-4E24-83F7-AD66F41A16FB}" dt="2021-09-22T17:06:30.912" v="10714" actId="478"/>
        <pc:sldMkLst>
          <pc:docMk/>
          <pc:sldMk cId="901933404" sldId="1067"/>
        </pc:sldMkLst>
        <pc:spChg chg="mod">
          <ac:chgData name="Binney, Zachary Orion" userId="23b90841-6f82-4a8e-9640-99a475f9d973" providerId="ADAL" clId="{015C7EE1-0DC4-4E24-83F7-AD66F41A16FB}" dt="2021-09-22T17:06:10.314" v="10651" actId="20577"/>
          <ac:spMkLst>
            <pc:docMk/>
            <pc:sldMk cId="901933404" sldId="1067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9-22T17:06:30.912" v="10714" actId="478"/>
          <ac:spMkLst>
            <pc:docMk/>
            <pc:sldMk cId="901933404" sldId="1067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015C7EE1-0DC4-4E24-83F7-AD66F41A16FB}" dt="2021-09-22T17:06:28.501" v="10713" actId="20577"/>
          <ac:spMkLst>
            <pc:docMk/>
            <pc:sldMk cId="901933404" sldId="1067"/>
            <ac:spMk id="5" creationId="{00000000-0000-0000-0000-000000000000}"/>
          </ac:spMkLst>
        </pc:spChg>
      </pc:sldChg>
    </pc:docChg>
  </pc:docChgLst>
  <pc:docChgLst>
    <pc:chgData name="Binney, Zachary Orion" userId="23b90841-6f82-4a8e-9640-99a475f9d973" providerId="ADAL" clId="{C1BCB0C6-0E36-4FAC-B860-7DF598CE475F}"/>
    <pc:docChg chg="addSld delSld modSld">
      <pc:chgData name="Binney, Zachary Orion" userId="23b90841-6f82-4a8e-9640-99a475f9d973" providerId="ADAL" clId="{C1BCB0C6-0E36-4FAC-B860-7DF598CE475F}" dt="2023-09-06T17:13:23.423" v="322" actId="20577"/>
      <pc:docMkLst>
        <pc:docMk/>
      </pc:docMkLst>
      <pc:sldChg chg="modSp mod">
        <pc:chgData name="Binney, Zachary Orion" userId="23b90841-6f82-4a8e-9640-99a475f9d973" providerId="ADAL" clId="{C1BCB0C6-0E36-4FAC-B860-7DF598CE475F}" dt="2023-09-06T15:53:41.305" v="6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C1BCB0C6-0E36-4FAC-B860-7DF598CE475F}" dt="2023-09-06T15:53:41.305" v="63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modAnim">
        <pc:chgData name="Binney, Zachary Orion" userId="23b90841-6f82-4a8e-9640-99a475f9d973" providerId="ADAL" clId="{C1BCB0C6-0E36-4FAC-B860-7DF598CE475F}" dt="2023-09-06T17:07:18.445" v="64"/>
        <pc:sldMkLst>
          <pc:docMk/>
          <pc:sldMk cId="3120496722" sldId="1038"/>
        </pc:sldMkLst>
      </pc:sldChg>
      <pc:sldChg chg="modSp">
        <pc:chgData name="Binney, Zachary Orion" userId="23b90841-6f82-4a8e-9640-99a475f9d973" providerId="ADAL" clId="{C1BCB0C6-0E36-4FAC-B860-7DF598CE475F}" dt="2023-09-06T10:49:54.617" v="60" actId="20577"/>
        <pc:sldMkLst>
          <pc:docMk/>
          <pc:sldMk cId="496714946" sldId="1057"/>
        </pc:sldMkLst>
        <pc:spChg chg="mod">
          <ac:chgData name="Binney, Zachary Orion" userId="23b90841-6f82-4a8e-9640-99a475f9d973" providerId="ADAL" clId="{C1BCB0C6-0E36-4FAC-B860-7DF598CE475F}" dt="2023-09-06T10:49:54.617" v="60" actId="20577"/>
          <ac:spMkLst>
            <pc:docMk/>
            <pc:sldMk cId="496714946" sldId="1057"/>
            <ac:spMk id="3" creationId="{00000000-0000-0000-0000-000000000000}"/>
          </ac:spMkLst>
        </pc:spChg>
      </pc:sldChg>
      <pc:sldChg chg="modAnim">
        <pc:chgData name="Binney, Zachary Orion" userId="23b90841-6f82-4a8e-9640-99a475f9d973" providerId="ADAL" clId="{C1BCB0C6-0E36-4FAC-B860-7DF598CE475F}" dt="2023-09-06T17:10:22.043" v="65"/>
        <pc:sldMkLst>
          <pc:docMk/>
          <pc:sldMk cId="4150959196" sldId="1066"/>
        </pc:sldMkLst>
      </pc:sldChg>
      <pc:sldChg chg="del">
        <pc:chgData name="Binney, Zachary Orion" userId="23b90841-6f82-4a8e-9640-99a475f9d973" providerId="ADAL" clId="{C1BCB0C6-0E36-4FAC-B860-7DF598CE475F}" dt="2023-09-06T10:54:32.581" v="61" actId="47"/>
        <pc:sldMkLst>
          <pc:docMk/>
          <pc:sldMk cId="901933404" sldId="1067"/>
        </pc:sldMkLst>
      </pc:sldChg>
      <pc:sldChg chg="modSp add modAnim">
        <pc:chgData name="Binney, Zachary Orion" userId="23b90841-6f82-4a8e-9640-99a475f9d973" providerId="ADAL" clId="{C1BCB0C6-0E36-4FAC-B860-7DF598CE475F}" dt="2023-09-06T17:13:23.423" v="322" actId="20577"/>
        <pc:sldMkLst>
          <pc:docMk/>
          <pc:sldMk cId="921657417" sldId="1067"/>
        </pc:sldMkLst>
        <pc:spChg chg="mod">
          <ac:chgData name="Binney, Zachary Orion" userId="23b90841-6f82-4a8e-9640-99a475f9d973" providerId="ADAL" clId="{C1BCB0C6-0E36-4FAC-B860-7DF598CE475F}" dt="2023-09-06T17:13:23.423" v="322" actId="20577"/>
          <ac:spMkLst>
            <pc:docMk/>
            <pc:sldMk cId="921657417" sldId="1067"/>
            <ac:spMk id="7" creationId="{7214D7EE-5802-4172-9442-5193896846D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5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8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2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32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0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0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9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9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8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1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0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7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80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0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6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01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35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4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4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9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92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44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19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8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80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7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9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4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twitter.com/kirkgoldsberry/status/1217109175894831105?s=2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about/per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wfulannouncing.com/turner/tnt-tries-out-an-on-court-shot-clock-graphic-to-mixed-review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fulannouncing.com/turner/tnt-tries-out-an-on-court-shot-clock-graphic-to-mixed-review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er.com/news/q-and-a/jalen-rose-has-a-problem-with-basketball-analytics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undefeated.com/features/shane-battier-on-diversity-in-nba-analytics-the-odds-would-have-been-against-me/" TargetMode="External"/><Relationship Id="rId5" Type="http://schemas.openxmlformats.org/officeDocument/2006/relationships/hyperlink" Target="https://twitter.com/bomani_jones/status/1137124576100569095?lang=en" TargetMode="External"/><Relationship Id="rId4" Type="http://schemas.openxmlformats.org/officeDocument/2006/relationships/hyperlink" Target="https://www.newyorker.com/news/q-and-a/bomani-jones-on-the-nba-analytics-and-rac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introducing-raptor-our-new-metric-for-the-modern-nba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hoopshype.com/lists/advanced-stats-nba-real-plus-minus-rapm-win-shares-analytic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oopshype.com/lists/advanced-stats-nba-real-plus-minus-rapm-win-shares-analytic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omani_jones/status/1137124576100569095?lang=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Basketball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2012-13 MIA-NYK 1st round matchup: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732060" y="3116997"/>
            <a:ext cx="2968388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827594" y="4602091"/>
            <a:ext cx="296156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8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From </a:t>
                </a:r>
                <a:r>
                  <a:rPr lang="en-US" sz="2800" b="1" dirty="0"/>
                  <a:t>counting</a:t>
                </a:r>
                <a:r>
                  <a:rPr lang="en-US" sz="2800" dirty="0"/>
                  <a:t> to </a:t>
                </a:r>
                <a:r>
                  <a:rPr lang="en-US" sz="2800" b="1" dirty="0"/>
                  <a:t>rate</a:t>
                </a:r>
                <a:r>
                  <a:rPr lang="en-US" sz="2800" dirty="0"/>
                  <a:t> stats in basketball: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Shooting: </a:t>
                </a:r>
                <a:r>
                  <a:rPr lang="en-US" sz="2600" b="1" dirty="0"/>
                  <a:t>Field Goal Percentage (FG%)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about other stats? Let’s take </a:t>
                </a:r>
                <a:r>
                  <a:rPr lang="en-US" sz="2800" i="1" dirty="0"/>
                  <a:t>team points</a:t>
                </a:r>
                <a:r>
                  <a:rPr lang="en-US" sz="2800" dirty="0"/>
                  <a:t> as an example…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  <a:blipFill>
                <a:blip r:embed="rId3"/>
                <a:stretch>
                  <a:fillRect l="-2026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45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Points per…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Game?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Minute (or “Per 36” or “Per 48”)?</a:t>
            </a:r>
          </a:p>
        </p:txBody>
      </p:sp>
    </p:spTree>
    <p:extLst>
      <p:ext uri="{BB962C8B-B14F-4D97-AF65-F5344CB8AC3E}">
        <p14:creationId xmlns:p14="http://schemas.microsoft.com/office/powerpoint/2010/main" val="130511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Basketball: Possessions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Possessions: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Estimated via formula. Several versions, but simple one is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Possessions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𝑂𝑓𝑓𝑒𝑛𝑠𝑖𝑣𝑒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𝑂𝑅𝐸𝐵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𝑇𝑢𝑟𝑛𝑜𝑣𝑒𝑟𝑠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𝑇𝑂𝑉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0.44∗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𝐹𝑟𝑒𝑒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𝑇h𝑟𝑜𝑤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𝐴𝑡𝑡𝑒𝑚𝑝𝑡𝑠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𝐹𝑇𝐴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  <a:blipFill>
                <a:blip r:embed="rId3"/>
                <a:stretch>
                  <a:fillRect l="-2026" t="-2576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https://fansided.com/2015/12/21/nylon-calculus-101-possessions/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567BD-FB62-4AF9-91A0-FA264481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165" y="2425120"/>
            <a:ext cx="5649024" cy="17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Basketball: Possessions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Why possessions?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1. Is it easier to score 95 points in a 100-possession game or a 120-possession game?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2.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Many basketball stats are standardized to </a:t>
            </a:r>
            <a:r>
              <a:rPr lang="en-US" sz="2400" b="1" dirty="0"/>
              <a:t>per 100 possessions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https://www.lineups.com/articles/why-nba-game-pace-is-at-historic-high/</a:t>
            </a:r>
          </a:p>
        </p:txBody>
      </p:sp>
      <p:pic>
        <p:nvPicPr>
          <p:cNvPr id="3074" name="Picture 2" descr="Pace by season 1">
            <a:extLst>
              <a:ext uri="{FF2B5EF4-FFF2-40B4-BE49-F238E27FC236}">
                <a16:creationId xmlns:a16="http://schemas.microsoft.com/office/drawing/2014/main" id="{652EC828-E263-4625-933D-08163C97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7" y="2797791"/>
            <a:ext cx="3914632" cy="28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(Team) Offensive and Defensive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708034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(Team) Offensive Rating (</a:t>
                </a:r>
                <a:r>
                  <a:rPr lang="en-US" sz="2400" b="1" dirty="0" err="1"/>
                  <a:t>ORtg</a:t>
                </a:r>
                <a:r>
                  <a:rPr lang="en-US" sz="2400" b="1" dirty="0"/>
                  <a:t>) or Efficiency (OFF EFF)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𝑃𝑜𝑖𝑛𝑡𝑠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𝑆𝑐𝑜𝑟𝑒𝑑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𝑃𝑜𝑠𝑠𝑒𝑠𝑠𝑖𝑜𝑛𝑠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(Team) Defensive Rating (</a:t>
                </a:r>
                <a:r>
                  <a:rPr lang="en-US" sz="2400" b="1" dirty="0" err="1"/>
                  <a:t>DRtg</a:t>
                </a:r>
                <a:r>
                  <a:rPr lang="en-US" sz="2400" b="1" dirty="0"/>
                  <a:t>) or Efficiency (DEF EFF)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𝑃𝑜𝑖𝑛𝑡𝑠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𝐴𝑙𝑙𝑜𝑤𝑒𝑑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𝑃𝑜𝑠𝑠𝑒𝑠𝑠𝑖𝑜𝑛𝑠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708034" cy="4023360"/>
              </a:xfrm>
              <a:blipFill>
                <a:blip r:embed="rId3"/>
                <a:stretch>
                  <a:fillRect l="-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http://www.espn.com/nba/hollinger/teamstats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BF2B5-9A7F-40BA-94FB-10302944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64" y="3289513"/>
            <a:ext cx="7339221" cy="28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5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(Shot)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2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Shot Worth?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70803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Not all shots are created equal (or worth the same points)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https://www.amazon.com/Leowefowa-Basketball-Backdrop-Background-Birthday/dp/B07YF3THL7</a:t>
            </a:r>
          </a:p>
        </p:txBody>
      </p:sp>
      <p:pic>
        <p:nvPicPr>
          <p:cNvPr id="4100" name="Picture 4" descr="Amazon.com : Leowefowa Basketball Court Aerial View Backdrop 7x5ft Gym  Basketball Arena Stadium Vinyl Photo Background Sports Themed Birthday  Party Banner Baby Shower Photo Booth Studio Props : Electronics">
            <a:extLst>
              <a:ext uri="{FF2B5EF4-FFF2-40B4-BE49-F238E27FC236}">
                <a16:creationId xmlns:a16="http://schemas.microsoft.com/office/drawing/2014/main" id="{2263E16C-E80E-4E7B-9CC9-6C4C594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5" y="2381534"/>
            <a:ext cx="5509809" cy="37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6D6F9A-0388-4CA6-855B-061074797035}"/>
              </a:ext>
            </a:extLst>
          </p:cNvPr>
          <p:cNvSpPr/>
          <p:nvPr/>
        </p:nvSpPr>
        <p:spPr>
          <a:xfrm>
            <a:off x="4606120" y="2913797"/>
            <a:ext cx="730155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 pts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37CA2-8F40-4C56-931E-CBE92454BA69}"/>
              </a:ext>
            </a:extLst>
          </p:cNvPr>
          <p:cNvSpPr/>
          <p:nvPr/>
        </p:nvSpPr>
        <p:spPr>
          <a:xfrm>
            <a:off x="3352801" y="3373272"/>
            <a:ext cx="730155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276E11-6632-484F-A099-F075A4617F11}"/>
              </a:ext>
            </a:extLst>
          </p:cNvPr>
          <p:cNvSpPr/>
          <p:nvPr/>
        </p:nvSpPr>
        <p:spPr>
          <a:xfrm rot="5400000">
            <a:off x="4024383" y="4104563"/>
            <a:ext cx="592541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pt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9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Field Goal Percentage + True Shooting Percentage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73664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Field Goal Percentage (FG%)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Problems?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Improvements: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Effective Field Goal Percentage (</a:t>
                </a:r>
                <a:r>
                  <a:rPr lang="en-US" sz="2600" b="1" dirty="0" err="1"/>
                  <a:t>eFG</a:t>
                </a:r>
                <a:r>
                  <a:rPr lang="en-US" sz="2600" b="1" dirty="0"/>
                  <a:t>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𝐹𝐺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0.5∗3−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𝑝𝑜𝑖𝑛𝑡𝑒𝑟𝑠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𝑚𝑎𝑑𝑒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(3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True Shooting Percentage (TS%)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𝐹𝐺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0.44∗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𝐹𝑇𝐴</m:t>
                        </m:r>
                      </m:den>
                    </m:f>
                  </m:oMath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73664" cy="4023360"/>
              </a:xfrm>
              <a:blipFill>
                <a:blip r:embed="rId3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43E7D3-2728-4666-9F2A-2BA84BCD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91" y="2000843"/>
            <a:ext cx="2545309" cy="1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Shot Worth…Really?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At the time of this photo, how much is this shot worth? What is its “</a:t>
            </a:r>
            <a:r>
              <a:rPr lang="en-US" sz="2600" b="1" dirty="0"/>
              <a:t>value</a:t>
            </a:r>
            <a:r>
              <a:rPr lang="en-US" sz="2600" dirty="0"/>
              <a:t>?”</a:t>
            </a:r>
          </a:p>
        </p:txBody>
      </p:sp>
      <p:pic>
        <p:nvPicPr>
          <p:cNvPr id="6146" name="Picture 2" descr="Kawhi Leonard&amp;#39;s Buzzer-Beater Puts Raptors in Eastern Conference Finals -  The New York Times">
            <a:extLst>
              <a:ext uri="{FF2B5EF4-FFF2-40B4-BE49-F238E27FC236}">
                <a16:creationId xmlns:a16="http://schemas.microsoft.com/office/drawing/2014/main" id="{385DD4B0-2567-441D-85E4-D350070D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89" y="2479856"/>
            <a:ext cx="5443063" cy="362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E29AD-F41E-40F0-9605-AFB26C775640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https://www.nytimes.com/2019/05/12/sports/nba-playoffs-trail-blazers-nuggets-sixers-raptors.html</a:t>
            </a:r>
          </a:p>
        </p:txBody>
      </p:sp>
    </p:spTree>
    <p:extLst>
      <p:ext uri="{BB962C8B-B14F-4D97-AF65-F5344CB8AC3E}">
        <p14:creationId xmlns:p14="http://schemas.microsoft.com/office/powerpoint/2010/main" val="321420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56378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1. Sports Analytics “Culture Wars”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 Rate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 Expected (Shot) Values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High-Value and Low-Value Shots (a/k/a Death of the Midrange Jumper)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10F071-98E9-45BF-99C6-2065F7F85F2B}"/>
              </a:ext>
            </a:extLst>
          </p:cNvPr>
          <p:cNvSpPr txBox="1">
            <a:spLocks/>
          </p:cNvSpPr>
          <p:nvPr/>
        </p:nvSpPr>
        <p:spPr>
          <a:xfrm>
            <a:off x="6757916" y="1823673"/>
            <a:ext cx="5183875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4. The Quest for Holistic Statistics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Four Factors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PER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Plus-Minus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5. The Future: Expected Points Value Added (EPVA)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6. Hot Hand Fallacy (?) and Selection Effects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E(Something) = </a:t>
                </a:r>
                <a:r>
                  <a:rPr lang="en-US" sz="2800" b="1" dirty="0"/>
                  <a:t>Expected Value</a:t>
                </a:r>
                <a:r>
                  <a:rPr lang="en-US" sz="2800" dirty="0"/>
                  <a:t> of something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Fancy talk for </a:t>
                </a:r>
                <a:r>
                  <a:rPr lang="en-US" sz="2800" b="1" dirty="0"/>
                  <a:t>average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Consider a binary event X, like you get a 1-point exam question right (X = 1) or wrong (X = 0). What’s the expected value of that exam question?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∗1+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∗0</m:t>
                    </m:r>
                  </m:oMath>
                </a14:m>
                <a:endParaRPr lang="en-US" sz="2800" dirty="0"/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is the probability you get the question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257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4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E(Something) = </a:t>
                </a:r>
                <a:r>
                  <a:rPr lang="en-US" sz="2800" b="1" dirty="0"/>
                  <a:t>Expected Value</a:t>
                </a:r>
                <a:r>
                  <a:rPr lang="en-US" sz="2800" dirty="0"/>
                  <a:t> of something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Extend this to a 3-point basketball shot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𝑠h𝑜𝑡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𝑀𝑎𝑑𝑒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∗3+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𝑀𝑖𝑠𝑠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∗0</m:t>
                    </m:r>
                  </m:oMath>
                </a14:m>
                <a:endParaRPr lang="en-US" sz="2800" dirty="0"/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Expected</a:t>
                </a:r>
                <a:r>
                  <a:rPr lang="en-US" sz="2800" dirty="0"/>
                  <a:t> value of shot (in </a:t>
                </a:r>
                <a:r>
                  <a:rPr lang="en-US" sz="2800" b="1" dirty="0"/>
                  <a:t>points</a:t>
                </a:r>
                <a:r>
                  <a:rPr lang="en-US" sz="2800" dirty="0"/>
                  <a:t>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Range?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do this calculation for any and all shots – just need to know their values (0 vs. not-zero points) and probability of make vs. miss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  <a:blipFill>
                <a:blip r:embed="rId2"/>
                <a:stretch>
                  <a:fillRect l="-1967" t="-2576" r="-1013" b="-16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Kawhi Leonard&amp;#39;s Buzzer-Beater Puts Raptors in Eastern Conference Finals -  The New York Times">
            <a:extLst>
              <a:ext uri="{FF2B5EF4-FFF2-40B4-BE49-F238E27FC236}">
                <a16:creationId xmlns:a16="http://schemas.microsoft.com/office/drawing/2014/main" id="{5A3CDDA5-A4D9-4706-AFBF-A8808FA92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05" y="2233869"/>
            <a:ext cx="2893938" cy="19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https://www.nytimes.com/2019/05/12/sports/nba-playoffs-trail-blazers-nuggets-sixers-raptors.html</a:t>
            </a:r>
          </a:p>
        </p:txBody>
      </p:sp>
    </p:spTree>
    <p:extLst>
      <p:ext uri="{BB962C8B-B14F-4D97-AF65-F5344CB8AC3E}">
        <p14:creationId xmlns:p14="http://schemas.microsoft.com/office/powerpoint/2010/main" val="11728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Shot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https://fivethirtyeight.com/features/how-mapping-shots-in-the-nba-changed-it-forever/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E3FA82-7790-4D2F-898D-67CF3C5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26" y="1907448"/>
            <a:ext cx="5465692" cy="416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8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Shot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https://grantland.com/the-triangle/is-it-time-to-move-the-nba-3-point-line-back/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C5AAC10-0141-4F87-8E02-3F75F8FD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4" y="1862918"/>
            <a:ext cx="5561747" cy="43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333A188-2F32-448A-9FB0-442E0391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71" y="1937490"/>
            <a:ext cx="5147480" cy="41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18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“Death of the Midrange Jumper”/ “</a:t>
            </a:r>
            <a:r>
              <a:rPr lang="en-US" dirty="0" err="1"/>
              <a:t>Moreyball</a:t>
            </a:r>
            <a:r>
              <a:rPr lang="en-US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https://twitter.com/kirkgoldsberry/status/1217109175894831105?s=20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sz="800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FF7CCD67-6DE4-41E2-B621-F472B556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42" y="1927984"/>
            <a:ext cx="7537213" cy="42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 for Holistic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factors</a:t>
            </a:r>
          </a:p>
          <a:p>
            <a:r>
              <a:rPr lang="en-US" dirty="0"/>
              <a:t>PER</a:t>
            </a:r>
          </a:p>
          <a:p>
            <a:r>
              <a:rPr lang="en-US" dirty="0"/>
              <a:t>Plus-minus statistics</a:t>
            </a:r>
          </a:p>
        </p:txBody>
      </p:sp>
    </p:spTree>
    <p:extLst>
      <p:ext uri="{BB962C8B-B14F-4D97-AF65-F5344CB8AC3E}">
        <p14:creationId xmlns:p14="http://schemas.microsoft.com/office/powerpoint/2010/main" val="11403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230363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Shooting isn’t all there is to winning basketball games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Dean Oliver’s </a:t>
            </a:r>
            <a:r>
              <a:rPr lang="en-US" sz="2800" b="1" dirty="0"/>
              <a:t>Four Factors</a:t>
            </a:r>
            <a:r>
              <a:rPr lang="en-US" sz="2800" dirty="0"/>
              <a:t> from </a:t>
            </a:r>
            <a:r>
              <a:rPr lang="en-US" sz="2800" i="1" dirty="0"/>
              <a:t>Basketball on Paper:</a:t>
            </a:r>
            <a:endParaRPr lang="en-US" sz="28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1. Shooting/Scoring Efficiently (40%)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800" dirty="0"/>
              <a:t>Measured with </a:t>
            </a:r>
            <a:r>
              <a:rPr lang="en-US" sz="2800" dirty="0" err="1"/>
              <a:t>eFG</a:t>
            </a:r>
            <a:r>
              <a:rPr lang="en-US" sz="2800" dirty="0"/>
              <a:t>%</a:t>
            </a:r>
          </a:p>
        </p:txBody>
      </p:sp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29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8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2. Protect the Ball/Avoid Turnovers (25%)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Measured with </a:t>
                </a:r>
                <a:r>
                  <a:rPr lang="en-US" sz="2800" b="1" dirty="0"/>
                  <a:t>Turnover Percentage (TOV%) </a:t>
                </a:r>
                <a:r>
                  <a:rPr lang="en-US" sz="2800" dirty="0"/>
                  <a:t>=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𝑇𝑂𝑉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+0.44∗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𝑇𝑂𝑉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  <a:blipFill>
                <a:blip r:embed="rId3"/>
                <a:stretch>
                  <a:fillRect l="-196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29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7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2. Protect the Ball/Avoid Turnovers (25%)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3. Rebounding (20%)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Measured with </a:t>
                </a:r>
                <a:br>
                  <a:rPr lang="en-US" sz="2600" dirty="0"/>
                </a:br>
                <a:r>
                  <a:rPr lang="en-US" sz="2600" b="1" dirty="0"/>
                  <a:t>Offensive Rebounding Percentage (ORB%)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𝑂𝑓𝑓𝑒𝑛𝑠𝑖𝑣𝑒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𝑂𝑝𝑝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𝐷𝑒𝑓𝑒𝑛𝑠𝑖𝑣𝑒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600" dirty="0"/>
                  <a:t> </a:t>
                </a:r>
                <a:r>
                  <a:rPr lang="en-US" sz="2600" i="1" dirty="0"/>
                  <a:t>and</a:t>
                </a:r>
                <a:r>
                  <a:rPr lang="en-US" sz="2600" dirty="0"/>
                  <a:t> </a:t>
                </a:r>
                <a:br>
                  <a:rPr lang="en-US" sz="2600" dirty="0"/>
                </a:br>
                <a:r>
                  <a:rPr lang="en-US" sz="2600" b="1" dirty="0"/>
                  <a:t>Defensive Rebounding Percentage (DRB%)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𝑂𝑝𝑝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  <a:blipFill>
                <a:blip r:embed="rId3"/>
                <a:stretch>
                  <a:fillRect l="-2201" t="-2576" b="-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3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2. Protect the Ball/Avoid Turnovers (25%)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3. Rebounding (20%)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4. Make Lots of Free Throws (15%)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Measured with </a:t>
                </a:r>
                <a:br>
                  <a:rPr lang="en-US" sz="2800" dirty="0"/>
                </a:br>
                <a:r>
                  <a:rPr lang="en-US" sz="2800" b="1" dirty="0"/>
                  <a:t>Free throw rate (FTR)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𝐹𝑟𝑒𝑒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𝑇h𝑟𝑜𝑤𝑠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  <a:blipFill>
                <a:blip r:embed="rId3"/>
                <a:stretch>
                  <a:fillRect l="-2201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3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“Culture Wars”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Dean Oliver’s </a:t>
            </a:r>
            <a:r>
              <a:rPr lang="en-US" sz="2800" b="1" dirty="0"/>
              <a:t>Four Factors</a:t>
            </a:r>
            <a:r>
              <a:rPr lang="en-US" sz="2800" dirty="0"/>
              <a:t> from </a:t>
            </a:r>
            <a:r>
              <a:rPr lang="en-US" sz="2800" i="1" dirty="0"/>
              <a:t>Basketball on Paper:</a:t>
            </a:r>
            <a:endParaRPr lang="en-US" sz="28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1. Shooting/Scoring Efficiently (40%)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2. Protect the Ball/Avoid Turnovers (25%)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3. Rebounding (20%)</a:t>
            </a:r>
            <a:endParaRPr lang="en-US" sz="26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600" dirty="0"/>
              <a:t>4. Make Lots of Free Throws (15%)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Really Eight Factors – offense + defense. But doesn’t roll off the tongue, does it?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Weights are debated; Oliver’s from a program called “</a:t>
            </a:r>
            <a:r>
              <a:rPr lang="en-US" sz="2800" dirty="0" err="1"/>
              <a:t>Roboscout</a:t>
            </a:r>
            <a:r>
              <a:rPr lang="en-US" sz="2800" dirty="0"/>
              <a:t>” that sounds like a regression model of some kind?</a:t>
            </a:r>
          </a:p>
        </p:txBody>
      </p:sp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9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Efficiency Rating (PER)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Player Efficiency Rating (PER)</a:t>
            </a:r>
            <a:r>
              <a:rPr lang="en-US" dirty="0"/>
              <a:t>, from John Hollinger:  "The PER sums up all a player's positive accomplishments, subtracts the negative accomplishments, and returns a per-minute rating of a player's performance.“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Formula = </a:t>
            </a:r>
            <a:r>
              <a:rPr lang="en-US" dirty="0">
                <a:hlinkClick r:id="rId3"/>
              </a:rPr>
              <a:t>complicated</a:t>
            </a:r>
            <a:r>
              <a:rPr lang="en-US" dirty="0"/>
              <a:t>, but incorporates 2- and 3-point shots, free throws, assists, steals, blocks, turnovers, fouls, offensive + defensive rebounds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Underrates defense?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AFCA4-A87F-4DC5-B99B-889BC4D2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93" y="3522994"/>
            <a:ext cx="6616375" cy="3119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6064" y="6615260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http://insider.espn.com/nba/hollinger/statistics</a:t>
            </a:r>
          </a:p>
        </p:txBody>
      </p:sp>
    </p:spTree>
    <p:extLst>
      <p:ext uri="{BB962C8B-B14F-4D97-AF65-F5344CB8AC3E}">
        <p14:creationId xmlns:p14="http://schemas.microsoft.com/office/powerpoint/2010/main" val="1444933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is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What’s the point of basketball? How do you win?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So how might you go about measuring the value of a player and all they do (esp. defense)?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445983"/>
            <a:ext cx="6097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https://awfulannouncing.com/turner/tnt-tries-out-an-on-court-shot-clock-graphic-to-mixed-reviews.html</a:t>
            </a:r>
            <a:r>
              <a:rPr lang="en-US" sz="800" dirty="0"/>
              <a:t>; https://tht.fangraphs.com/can-we-predict-hitters-change-based-on-how-pitchers-approach-them/</a:t>
            </a:r>
          </a:p>
        </p:txBody>
      </p:sp>
      <p:pic>
        <p:nvPicPr>
          <p:cNvPr id="14338" name="Picture 2" descr="Can We Predict Hitters&amp;#39; Change Based on How Pitchers Approach Them? | The  Hardball Times">
            <a:extLst>
              <a:ext uri="{FF2B5EF4-FFF2-40B4-BE49-F238E27FC236}">
                <a16:creationId xmlns:a16="http://schemas.microsoft.com/office/drawing/2014/main" id="{B5D2A356-9748-4367-A03B-BAA05952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5" y="3142603"/>
            <a:ext cx="5295945" cy="28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NT tries out an on-court shot clock graphic to mixed reviews">
            <a:extLst>
              <a:ext uri="{FF2B5EF4-FFF2-40B4-BE49-F238E27FC236}">
                <a16:creationId xmlns:a16="http://schemas.microsoft.com/office/drawing/2014/main" id="{17616437-ADD5-49EE-A37C-DE928C1E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85" y="2893981"/>
            <a:ext cx="5489470" cy="33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is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How do you go about looking at the value of anything, like…oh, I </a:t>
            </a:r>
            <a:r>
              <a:rPr lang="en-US" sz="2400" dirty="0" err="1"/>
              <a:t>dunno</a:t>
            </a:r>
            <a:r>
              <a:rPr lang="en-US" sz="2400" dirty="0"/>
              <a:t>, let’s say just for no particular reason…a vaccine?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445983"/>
            <a:ext cx="6097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https://awfulannouncing.com/turner/tnt-tries-out-an-on-court-shot-clock-graphic-to-mixed-reviews.html</a:t>
            </a:r>
            <a:r>
              <a:rPr lang="en-US" sz="800" dirty="0"/>
              <a:t>; https://tht.fangraphs.com/can-we-predict-hitters-change-based-on-how-pitchers-approach-them/</a:t>
            </a:r>
          </a:p>
        </p:txBody>
      </p:sp>
      <p:pic>
        <p:nvPicPr>
          <p:cNvPr id="14340" name="Picture 4" descr="TNT tries out an on-court shot clock graphic to mixed reviews">
            <a:extLst>
              <a:ext uri="{FF2B5EF4-FFF2-40B4-BE49-F238E27FC236}">
                <a16:creationId xmlns:a16="http://schemas.microsoft.com/office/drawing/2014/main" id="{17616437-ADD5-49EE-A37C-DE928C1E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14" y="2795105"/>
            <a:ext cx="5489470" cy="33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6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(Traditional) Plus-Minus (+/-)</a:t>
            </a:r>
            <a:r>
              <a:rPr lang="en-US" sz="2400" dirty="0"/>
              <a:t>: score differential when player is in the game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Problems?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578790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https://www.espn.com/nba/boxscore?gameId=401332958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01B3F-7118-4A71-A1B1-D38214A03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05"/>
          <a:stretch/>
        </p:blipFill>
        <p:spPr>
          <a:xfrm>
            <a:off x="5944992" y="2236454"/>
            <a:ext cx="6145641" cy="2381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3EF7F-C59B-47F5-B70A-D270D25EA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89"/>
          <a:stretch/>
        </p:blipFill>
        <p:spPr>
          <a:xfrm>
            <a:off x="5944992" y="4625565"/>
            <a:ext cx="6145641" cy="19458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A528B-6151-424B-8F46-E4A7DBEAA0E8}"/>
              </a:ext>
            </a:extLst>
          </p:cNvPr>
          <p:cNvSpPr/>
          <p:nvPr/>
        </p:nvSpPr>
        <p:spPr>
          <a:xfrm>
            <a:off x="11470943" y="2462855"/>
            <a:ext cx="307075" cy="4108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59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On-Off Court Splits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On-Off splits:</a:t>
            </a:r>
            <a:r>
              <a:rPr lang="en-US" sz="2400" dirty="0"/>
              <a:t> addresses problem of how team does with </a:t>
            </a:r>
            <a:r>
              <a:rPr lang="en-US" sz="2400" i="1" dirty="0"/>
              <a:t>compared to without</a:t>
            </a:r>
            <a:r>
              <a:rPr lang="en-US" sz="2400" dirty="0"/>
              <a:t> this player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Problems?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4864" y="6482069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https://cleaningtheglass.com/stats/player/1049/onoff#tab-team_efficiency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AB5ED-27EF-4A9D-8316-0EF8B06D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80" y="2750023"/>
            <a:ext cx="9019920" cy="33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Player Value – Question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1. Descriptive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is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2. Predictive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will be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3. Causal (Counterfactual Prediction)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could</a:t>
            </a:r>
            <a:r>
              <a:rPr lang="en-US" sz="3200" dirty="0"/>
              <a:t> </a:t>
            </a:r>
            <a:r>
              <a:rPr lang="en-US" sz="3200" i="1" dirty="0"/>
              <a:t>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B5016-0DC5-4B88-9125-FCC722E7BDC7}"/>
              </a:ext>
            </a:extLst>
          </p:cNvPr>
          <p:cNvSpPr/>
          <p:nvPr/>
        </p:nvSpPr>
        <p:spPr>
          <a:xfrm>
            <a:off x="975815" y="4872251"/>
            <a:ext cx="6625988" cy="1221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8811075-F2DE-4E34-B3BA-ABED1F7C37AC}"/>
              </a:ext>
            </a:extLst>
          </p:cNvPr>
          <p:cNvSpPr/>
          <p:nvPr/>
        </p:nvSpPr>
        <p:spPr>
          <a:xfrm>
            <a:off x="7861110" y="3596186"/>
            <a:ext cx="4073857" cy="1153236"/>
          </a:xfrm>
          <a:prstGeom prst="wedgeRectCallout">
            <a:avLst>
              <a:gd name="adj1" fmla="val -54334"/>
              <a:gd name="adj2" fmla="val 78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Plus-minus, on/off is a </a:t>
            </a:r>
            <a:r>
              <a:rPr lang="en-US" u="sng" dirty="0"/>
              <a:t>correlation.</a:t>
            </a:r>
            <a:r>
              <a:rPr lang="en-US" dirty="0"/>
              <a:t> Distinguishing that from </a:t>
            </a:r>
            <a:r>
              <a:rPr lang="en-US" u="sng" dirty="0"/>
              <a:t>causation</a:t>
            </a:r>
            <a:r>
              <a:rPr lang="en-US" dirty="0"/>
              <a:t> adds a whole other layer of difficulty!</a:t>
            </a:r>
          </a:p>
        </p:txBody>
      </p:sp>
    </p:spTree>
    <p:extLst>
      <p:ext uri="{BB962C8B-B14F-4D97-AF65-F5344CB8AC3E}">
        <p14:creationId xmlns:p14="http://schemas.microsoft.com/office/powerpoint/2010/main" val="11361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Adjusted Plus-Minus (APM)</a:t>
            </a:r>
            <a:r>
              <a:rPr lang="en-US" sz="2400" dirty="0"/>
              <a:t>: adjusts +/- for presence of other players, opponents, and various other factors (like home vs. away, coaches, etc.) depending on particular model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Adds context; deals with how team does when player is on with certain players, on with other players, or off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multivariable regression models</a:t>
            </a: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Huh? Bear with me…</a:t>
            </a:r>
          </a:p>
        </p:txBody>
      </p:sp>
    </p:spTree>
    <p:extLst>
      <p:ext uri="{BB962C8B-B14F-4D97-AF65-F5344CB8AC3E}">
        <p14:creationId xmlns:p14="http://schemas.microsoft.com/office/powerpoint/2010/main" val="14950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APM calculations, the basics: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Stint</a:t>
            </a:r>
            <a:r>
              <a:rPr lang="en-US" sz="2400" dirty="0"/>
              <a:t> = period of the game with no subs</a:t>
            </a: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692D5-60BB-4CF0-AE29-AF2E8841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15" y="2872414"/>
            <a:ext cx="6250023" cy="1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3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APM calculations – the basics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3x3 game, 2 teams of 5 players: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https://squared2020.com/2017/09/18/deep-dive-on-regularized-adjusted-plus-minus-i-introductory-example/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41E90-8A1E-42F1-A6B3-6B5F78F8E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26"/>
          <a:stretch/>
        </p:blipFill>
        <p:spPr>
          <a:xfrm>
            <a:off x="6843151" y="4089514"/>
            <a:ext cx="3784651" cy="2216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BD2AA-4F2A-4D1D-81AD-08B0B7ABF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7" y="3690468"/>
            <a:ext cx="5897457" cy="2479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8880F-4825-4096-87D2-0B381BE2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33"/>
          <a:stretch/>
        </p:blipFill>
        <p:spPr>
          <a:xfrm>
            <a:off x="6034585" y="1859952"/>
            <a:ext cx="5401784" cy="2215344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23923C1-5DC4-414D-B3D9-446ECBF0F1E4}"/>
              </a:ext>
            </a:extLst>
          </p:cNvPr>
          <p:cNvSpPr/>
          <p:nvPr/>
        </p:nvSpPr>
        <p:spPr>
          <a:xfrm>
            <a:off x="3736839" y="2866326"/>
            <a:ext cx="1732129" cy="772501"/>
          </a:xfrm>
          <a:prstGeom prst="wedgeRectCallout">
            <a:avLst>
              <a:gd name="adj1" fmla="val -56276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+/- per 100 possessions = +6*100/15 = 40</a:t>
            </a:r>
          </a:p>
        </p:txBody>
      </p:sp>
    </p:spTree>
    <p:extLst>
      <p:ext uri="{BB962C8B-B14F-4D97-AF65-F5344CB8AC3E}">
        <p14:creationId xmlns:p14="http://schemas.microsoft.com/office/powerpoint/2010/main" val="28515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191377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“Outsiders” not just in a nerd vs. jock sense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In NBA and NFL (in U.S.) especially, also a racial/diversity component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Think about how you come across in the environment you’re entering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Watchword: humble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Jalen Rose</a:t>
            </a:r>
            <a:r>
              <a:rPr lang="en-US" sz="2600" dirty="0"/>
              <a:t>, </a:t>
            </a:r>
            <a:r>
              <a:rPr lang="en-US" sz="2600" dirty="0" err="1">
                <a:hlinkClick r:id="rId4"/>
              </a:rPr>
              <a:t>Bomani</a:t>
            </a:r>
            <a:r>
              <a:rPr lang="en-US" sz="2600" dirty="0"/>
              <a:t> </a:t>
            </a:r>
            <a:r>
              <a:rPr lang="en-US" sz="2600" dirty="0">
                <a:hlinkClick r:id="rId5"/>
              </a:rPr>
              <a:t>Jones</a:t>
            </a:r>
            <a:r>
              <a:rPr lang="en-US" sz="2600" dirty="0"/>
              <a:t>, </a:t>
            </a:r>
            <a:r>
              <a:rPr lang="en-US" sz="2600" dirty="0">
                <a:hlinkClick r:id="rId6"/>
              </a:rPr>
              <a:t>Shane Battier</a:t>
            </a:r>
            <a:r>
              <a:rPr lang="en-US" sz="2600" dirty="0"/>
              <a:t>, and basketball analytics “resistance”: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SEE links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4B3E0A-54C0-4CAD-AF1F-0AB0F24F7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128" y="2439663"/>
            <a:ext cx="4938781" cy="3303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A8879-AD67-4D0A-9DBD-30396DA87D31}"/>
              </a:ext>
            </a:extLst>
          </p:cNvPr>
          <p:cNvSpPr txBox="1"/>
          <p:nvPr/>
        </p:nvSpPr>
        <p:spPr>
          <a:xfrm>
            <a:off x="6890128" y="2193487"/>
            <a:ext cx="361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Jalen Rose, on NBA Analytics:</a:t>
            </a:r>
          </a:p>
        </p:txBody>
      </p:sp>
    </p:spTree>
    <p:extLst>
      <p:ext uri="{BB962C8B-B14F-4D97-AF65-F5344CB8AC3E}">
        <p14:creationId xmlns:p14="http://schemas.microsoft.com/office/powerpoint/2010/main" val="2272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b="1" dirty="0"/>
              <a:t>Adjusted Plus-Minus (APM)</a:t>
            </a:r>
            <a:r>
              <a:rPr lang="en-US" sz="2200" dirty="0"/>
              <a:t>: adjusts +/- for presence of other players, opponents, and various other factors (like home vs. away, coaches, etc.) depending on particular model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Remaining problems?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/>
              <a:t>1. Collinearity – some players play together a </a:t>
            </a:r>
            <a:r>
              <a:rPr lang="en-US" sz="2200" i="1" dirty="0"/>
              <a:t>lot</a:t>
            </a:r>
            <a:r>
              <a:rPr lang="en-US" sz="2200" dirty="0"/>
              <a:t>, others barely (or not at all). Use “Regularization” to deal with that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b="1" dirty="0">
                <a:sym typeface="Wingdings" panose="05000000000000000000" pitchFamily="2" charset="2"/>
              </a:rPr>
              <a:t>Regularized Adjusted Plus-Minus (RAPM)</a:t>
            </a:r>
          </a:p>
          <a:p>
            <a:pPr marL="890143" lvl="3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Better predictive ability for future years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2. APM varies wildly year-to-year (not “repeatable”), depends on new players, coaching and role changes, etc.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3. </a:t>
            </a:r>
            <a:r>
              <a:rPr lang="en-US" sz="2200" i="1" dirty="0">
                <a:sym typeface="Wingdings" panose="05000000000000000000" pitchFamily="2" charset="2"/>
              </a:rPr>
              <a:t>Why</a:t>
            </a:r>
            <a:r>
              <a:rPr lang="en-US" sz="2200" dirty="0">
                <a:sym typeface="Wingdings" panose="05000000000000000000" pitchFamily="2" charset="2"/>
              </a:rPr>
              <a:t> is a player good?</a:t>
            </a:r>
          </a:p>
          <a:p>
            <a:pPr marL="890143" lvl="3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Implications for team-building?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4. Nick Collison Effect – fixes?</a:t>
            </a:r>
            <a:endParaRPr lang="en-US" sz="2200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</p:spTree>
    <p:extLst>
      <p:ext uri="{BB962C8B-B14F-4D97-AF65-F5344CB8AC3E}">
        <p14:creationId xmlns:p14="http://schemas.microsoft.com/office/powerpoint/2010/main" val="41715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Lineup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/>
              <a:t>Due to limitations of individual +/-, just look at holistic lineup stats?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0AC67-C43B-4A28-90DC-E452557AF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61" y="2380278"/>
            <a:ext cx="8782334" cy="3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on a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5644715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+/-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APM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RAPM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Real Plus-Minus (RPM, ESPN’s main stat) </a:t>
            </a:r>
            <a:r>
              <a:rPr lang="en-US" dirty="0"/>
              <a:t>– adds in some other adjustments to RAPM like aging curves and game condition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FiveThirtyEight’s CARMELO (old) and </a:t>
            </a:r>
            <a:r>
              <a:rPr lang="en-US" dirty="0">
                <a:hlinkClick r:id="rId3"/>
              </a:rPr>
              <a:t>RAPTOR (more recent, but no longer updated)</a:t>
            </a:r>
            <a:r>
              <a:rPr lang="en-US" dirty="0"/>
              <a:t> NBA projection and player valuation systems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LEBRON from Basketball Index, Estimated Plus-Minus, Daily Plus-Minus (DPM from DARKO)</a:t>
            </a:r>
            <a:endParaRPr lang="en-US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And so many more…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https://fivethirtyeight.com/features/introducing-raptor-our-new-metric-for-the-modern-nba/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FC0F-9390-4962-9EE1-336361B8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50" y="2123050"/>
            <a:ext cx="4784794" cy="3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Holistic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1036684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3200" dirty="0"/>
              <a:t>Great </a:t>
            </a:r>
            <a:r>
              <a:rPr lang="en-US" sz="3200" dirty="0">
                <a:hlinkClick r:id="rId3"/>
              </a:rPr>
              <a:t>survey and overview of +/- style metrics and how NBA executives think about them</a:t>
            </a:r>
            <a:endParaRPr lang="en-US" sz="3200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https://hoopshype.com/lists/advanced-stats-nba-real-plus-minus-rapm-win-shares-analytics/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45C9E-F3BF-49F7-92F8-77CCBF6B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06" y="2776488"/>
            <a:ext cx="4553843" cy="33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Future: Expected Points Value Added (EPVA)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0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Tracking Data: Expected Points Value Added (EPVA)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C8014-9D5B-4D15-98A4-19C6D3B2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50081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Use tracking data to estimate real-time value of a possession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Isolate effects of individual events, then sum up all a player’s actions (vs. average player)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3607C-A8E4-4702-9E21-CF1D657AA7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77" y="178881"/>
            <a:ext cx="3272938" cy="65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563500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https://hdsr.mitpress.mit.edu/pub/kxks56er/release/4</a:t>
            </a:r>
          </a:p>
        </p:txBody>
      </p:sp>
    </p:spTree>
    <p:extLst>
      <p:ext uri="{BB962C8B-B14F-4D97-AF65-F5344CB8AC3E}">
        <p14:creationId xmlns:p14="http://schemas.microsoft.com/office/powerpoint/2010/main" val="370768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Tracking Data: Expected Points Value Added (EPVA)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C8014-9D5B-4D15-98A4-19C6D3B2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568446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Spurs-Cavs, February 13, 2013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563500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https://deadspin.com/kirk-goldsberrys-new-nba-stat-is-a-huge-step-for-baske-1517481614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0E3FB1-6B9D-490B-BAD6-C978D9A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21" y="2266264"/>
            <a:ext cx="7625362" cy="42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16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Hand Fallacy (?) and Selection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07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NBA Jam, NFL Blitz</a:t>
            </a:r>
          </a:p>
        </p:txBody>
      </p:sp>
      <p:pic>
        <p:nvPicPr>
          <p:cNvPr id="20482" name="Picture 2" descr="Hes Heating Up GIF - Hes Heating Up GIFs">
            <a:extLst>
              <a:ext uri="{FF2B5EF4-FFF2-40B4-BE49-F238E27FC236}">
                <a16:creationId xmlns:a16="http://schemas.microsoft.com/office/drawing/2014/main" id="{CA55F923-F766-4926-8BD6-C505DD3D60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060812"/>
            <a:ext cx="3067872" cy="23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obert Williams Dunk GIF - Robert Williams Dunk Basketball GIFs">
            <a:extLst>
              <a:ext uri="{FF2B5EF4-FFF2-40B4-BE49-F238E27FC236}">
                <a16:creationId xmlns:a16="http://schemas.microsoft.com/office/drawing/2014/main" id="{C52D78FF-2AD9-4840-A829-A15FA512A2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55" y="2810190"/>
            <a:ext cx="3529770" cy="23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Firing One Into The Endzone In NFL Blitz 2000, By Midway. GIF | Gfycat">
            <a:extLst>
              <a:ext uri="{FF2B5EF4-FFF2-40B4-BE49-F238E27FC236}">
                <a16:creationId xmlns:a16="http://schemas.microsoft.com/office/drawing/2014/main" id="{A15DAA41-FB45-4237-A2B4-A2749AD8BA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23" y="3429000"/>
            <a:ext cx="4000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9795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People are streaky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Success breeds success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Example: basketball players more likely to make shots after previous makes; “get in a rhythm”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Many other sports and skill-based activities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Coaches, players, experts </a:t>
            </a:r>
            <a:r>
              <a:rPr lang="en-US" sz="2600" i="1" dirty="0"/>
              <a:t>strongly</a:t>
            </a:r>
            <a:r>
              <a:rPr lang="en-US" sz="2600" dirty="0"/>
              <a:t> believe it exists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30722" name="Picture 2" descr="Hot hands in basketball are real, new analysis shows.">
            <a:extLst>
              <a:ext uri="{FF2B5EF4-FFF2-40B4-BE49-F238E27FC236}">
                <a16:creationId xmlns:a16="http://schemas.microsoft.com/office/drawing/2014/main" id="{1DD4276C-1F95-40AF-B6AC-AFFDEFBE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30" y="2286000"/>
            <a:ext cx="4151084" cy="29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https://slate.com/technology/2015/10/hot-hands-in-basketball-are-real-new-analysis-shows.html</a:t>
            </a:r>
          </a:p>
        </p:txBody>
      </p:sp>
    </p:spTree>
    <p:extLst>
      <p:ext uri="{BB962C8B-B14F-4D97-AF65-F5344CB8AC3E}">
        <p14:creationId xmlns:p14="http://schemas.microsoft.com/office/powerpoint/2010/main" val="103132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463675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https://twitter.com/bomani_jones/status/1137124576100569095?lang=en</a:t>
            </a:r>
            <a:r>
              <a:rPr lang="en-US" sz="800" dirty="0"/>
              <a:t> </a:t>
            </a: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D3EC52CC-3CDA-41EF-BA50-BB8DC71E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51" y="1844864"/>
            <a:ext cx="5189969" cy="43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0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Fallacy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Gilovich, Vallone, Tversky (GVT, 1985): ask Cornell basketball players to make 100 shots from a range where they shoot 50%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Also looked at ‘76ers shooting,</a:t>
            </a:r>
            <a:br>
              <a:rPr lang="en-US" sz="2400" dirty="0"/>
            </a:br>
            <a:r>
              <a:rPr lang="en-US" sz="2400" dirty="0"/>
              <a:t>Celtics paired FTs </a:t>
            </a:r>
            <a:r>
              <a:rPr lang="en-US" sz="2400" dirty="0">
                <a:sym typeface="Wingdings" panose="05000000000000000000" pitchFamily="2" charset="2"/>
              </a:rPr>
              <a:t> similar results</a:t>
            </a:r>
            <a:br>
              <a:rPr lang="en-US" sz="2400" dirty="0">
                <a:sym typeface="Wingdings" panose="05000000000000000000" pitchFamily="2" charset="2"/>
              </a:rPr>
            </a:b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People see patterns in randomness</a:t>
            </a:r>
            <a:br>
              <a:rPr lang="en-US" sz="2400" dirty="0"/>
            </a:br>
            <a:r>
              <a:rPr lang="en-US" sz="2400" dirty="0"/>
              <a:t>+ confirmation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GVT, </a:t>
            </a:r>
            <a:r>
              <a:rPr lang="en-US" sz="800" i="1" dirty="0"/>
              <a:t>Cognitive Psychology</a:t>
            </a:r>
            <a:r>
              <a:rPr lang="en-US" sz="800" dirty="0"/>
              <a:t>, 17:3, 1985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87066-F314-43C0-9721-889940F5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48" y="2565508"/>
            <a:ext cx="6254352" cy="3705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F9F5EB-7B37-46CC-904B-0B05446441E2}"/>
              </a:ext>
            </a:extLst>
          </p:cNvPr>
          <p:cNvSpPr/>
          <p:nvPr/>
        </p:nvSpPr>
        <p:spPr>
          <a:xfrm>
            <a:off x="6623712" y="6128918"/>
            <a:ext cx="5500049" cy="142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Miller and </a:t>
            </a:r>
            <a:r>
              <a:rPr lang="en-US" sz="2600" dirty="0" err="1"/>
              <a:t>Sanjurjo</a:t>
            </a:r>
            <a:r>
              <a:rPr lang="en-US" sz="2600" dirty="0"/>
              <a:t> (2015): found a bias lurking in these types of analyses that had gone unrecognized for </a:t>
            </a:r>
            <a:r>
              <a:rPr lang="en-US" sz="2600" i="1" dirty="0"/>
              <a:t>30 years</a:t>
            </a: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Ready for your head to explode?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Really?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Everyone reach under your seats and put on your ponchos just in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https://giphy.com/explore/head-explode</a:t>
            </a:r>
          </a:p>
        </p:txBody>
      </p:sp>
      <p:pic>
        <p:nvPicPr>
          <p:cNvPr id="31746" name="Picture 2" descr="Head Explode GIFs - Get the best GIF on GIPHY">
            <a:extLst>
              <a:ext uri="{FF2B5EF4-FFF2-40B4-BE49-F238E27FC236}">
                <a16:creationId xmlns:a16="http://schemas.microsoft.com/office/drawing/2014/main" id="{CD06E989-6148-4AB7-8DFA-32483406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5" y="2708512"/>
            <a:ext cx="3409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2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Miller and </a:t>
            </a:r>
            <a:r>
              <a:rPr lang="en-US" sz="2600" dirty="0" err="1"/>
              <a:t>Sanjurjo</a:t>
            </a:r>
            <a:r>
              <a:rPr lang="en-US" sz="2600" dirty="0"/>
              <a:t> (2015): found a bias lurking in these types of analyses that had gone unrecognized for </a:t>
            </a:r>
            <a:r>
              <a:rPr lang="en-US" sz="2600" i="1" dirty="0"/>
              <a:t>30 years</a:t>
            </a: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Consider a fair coin flipped 100 times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600" dirty="0"/>
              <a:t>“Fair” means P(H) = P(T) = 0.5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What is the probability any 1 flip is heads? P(H) = 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What is the probability any 1 flip </a:t>
            </a:r>
            <a:r>
              <a:rPr lang="en-US" sz="2600" i="1" dirty="0"/>
              <a:t>following at least 3 heads</a:t>
            </a:r>
            <a:r>
              <a:rPr lang="en-US" sz="2600" dirty="0"/>
              <a:t> is heads? P(H|_HHH) =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</p:spTree>
    <p:extLst>
      <p:ext uri="{BB962C8B-B14F-4D97-AF65-F5344CB8AC3E}">
        <p14:creationId xmlns:p14="http://schemas.microsoft.com/office/powerpoint/2010/main" val="422397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Miller and </a:t>
            </a:r>
            <a:r>
              <a:rPr lang="en-US" dirty="0" err="1"/>
              <a:t>Sanjurjo</a:t>
            </a:r>
            <a:r>
              <a:rPr lang="en-US" dirty="0"/>
              <a:t> (2015): found a bias lurking in these types of analyses that had gone unrecognized for </a:t>
            </a:r>
            <a:r>
              <a:rPr lang="en-US" i="1" dirty="0"/>
              <a:t>30 years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Random sequence of 100 makes and misses, 50% chance of each (51 makes, 49 misses)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Of shots after 3+ makes, only 4/11 (36%) are makes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Repeat 1,000 times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~46% Makes (which, you’ll note, is &lt;50%)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b="1" dirty="0"/>
              <a:t>Issue:</a:t>
            </a:r>
            <a:r>
              <a:rPr lang="en-US" sz="2000" dirty="0"/>
              <a:t> every streak </a:t>
            </a:r>
            <a:r>
              <a:rPr lang="en-US" sz="2000" i="1" u="sng" dirty="0"/>
              <a:t>has to end with a miss</a:t>
            </a:r>
            <a:r>
              <a:rPr lang="en-US" sz="2000" i="1" dirty="0"/>
              <a:t>. </a:t>
            </a:r>
            <a:r>
              <a:rPr lang="en-US" sz="2000" dirty="0"/>
              <a:t>Sometimes it’s a Miss after 0 more Makes, sometimes after 1, 2, … </a:t>
            </a:r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i="1" dirty="0"/>
              <a:t>Every</a:t>
            </a:r>
            <a:r>
              <a:rPr lang="en-US" sz="2000" dirty="0"/>
              <a:t> time there will be a Miss; BUT</a:t>
            </a:r>
            <a:br>
              <a:rPr lang="en-US" sz="2000" dirty="0"/>
            </a:br>
            <a:r>
              <a:rPr lang="en-US" sz="2000" dirty="0"/>
              <a:t>there’s not always a Make to balance!</a:t>
            </a:r>
          </a:p>
          <a:p>
            <a:pPr marL="1069848" lvl="4" indent="-228600">
              <a:buFont typeface="Arial" panose="020B0604020202020204" pitchFamily="34" charset="0"/>
              <a:buChar char="•"/>
            </a:pPr>
            <a:r>
              <a:rPr lang="en-US" sz="2000" i="1" dirty="0"/>
              <a:t>Sometimes </a:t>
            </a:r>
            <a:r>
              <a:rPr lang="en-US" sz="2000" dirty="0"/>
              <a:t>2+ Makes, but not as</a:t>
            </a:r>
            <a:br>
              <a:rPr lang="en-US" sz="2000" dirty="0"/>
            </a:br>
            <a:r>
              <a:rPr lang="en-US" sz="2000" dirty="0"/>
              <a:t>often as 0 Makes!</a:t>
            </a:r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dirty="0"/>
              <a:t>Our search </a:t>
            </a:r>
            <a:r>
              <a:rPr lang="en-US" sz="2000" i="1" dirty="0"/>
              <a:t>forces</a:t>
            </a:r>
            <a:r>
              <a:rPr lang="en-US" sz="2000" dirty="0"/>
              <a:t> a Miss &gt;50% </a:t>
            </a:r>
            <a:br>
              <a:rPr lang="en-US" sz="2000" dirty="0"/>
            </a:br>
            <a:r>
              <a:rPr lang="en-US" sz="2000" dirty="0"/>
              <a:t>of the time! (Or a Make &lt;50% of</a:t>
            </a:r>
            <a:br>
              <a:rPr lang="en-US" sz="2000" dirty="0"/>
            </a:br>
            <a:r>
              <a:rPr lang="en-US" sz="2000" dirty="0"/>
              <a:t>the time.)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76ECA-C1C8-49CE-8CA4-FFDA48530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164457"/>
              </p:ext>
            </p:extLst>
          </p:nvPr>
        </p:nvGraphicFramePr>
        <p:xfrm>
          <a:off x="6096000" y="4072468"/>
          <a:ext cx="6096000" cy="1905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98063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77345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1783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748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408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80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30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90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409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64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21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25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14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12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54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55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1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Miller and </a:t>
            </a:r>
            <a:r>
              <a:rPr lang="en-US" dirty="0" err="1"/>
              <a:t>Sanjurjo</a:t>
            </a:r>
            <a:r>
              <a:rPr lang="en-US" dirty="0"/>
              <a:t> (2015): found a bias lurking in these types of analyses that had gone unrecognized for </a:t>
            </a:r>
            <a:r>
              <a:rPr lang="en-US" i="1" dirty="0"/>
              <a:t>30 years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Random sequence of 100 makes and misses, 50% chance of each (51 makes, 49 misses)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Of shots after 3+ makes, only 4/11 (36%) are makes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Repeat 1,000 times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~46% Makes (which, you’ll note, is &lt;50%)</a:t>
            </a:r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b="1" dirty="0"/>
              <a:t>Issue (alternative phrasing):</a:t>
            </a:r>
            <a:r>
              <a:rPr lang="en-US" sz="2000" dirty="0"/>
              <a:t> when you look at shooting percentage after 3+ makes, you are </a:t>
            </a:r>
            <a:r>
              <a:rPr lang="en-US" sz="2000" i="1" dirty="0"/>
              <a:t>removing those first 3 makes of each streak from the overall pool</a:t>
            </a:r>
            <a:endParaRPr lang="en-US" sz="2000" dirty="0"/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dirty="0"/>
              <a:t>Remaining shots must be made at</a:t>
            </a:r>
            <a:br>
              <a:rPr lang="en-US" sz="2000" dirty="0"/>
            </a:br>
            <a:r>
              <a:rPr lang="en-US" sz="2000" dirty="0"/>
              <a:t>lower percentage than player’s</a:t>
            </a:r>
            <a:br>
              <a:rPr lang="en-US" sz="2000" dirty="0"/>
            </a:br>
            <a:r>
              <a:rPr lang="en-US" sz="2000" dirty="0"/>
              <a:t>overall </a:t>
            </a:r>
            <a:r>
              <a:rPr lang="en-US" sz="2000"/>
              <a:t>shooting percentage</a:t>
            </a:r>
            <a:endParaRPr lang="en-US" sz="2000" b="1" dirty="0"/>
          </a:p>
          <a:p>
            <a:pPr marL="704088" lvl="2" indent="-2286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76ECA-C1C8-49CE-8CA4-FFDA48530D9D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072468"/>
          <a:ext cx="6096000" cy="1905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98063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77345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1783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748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408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80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30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90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409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64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21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25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14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12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54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55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6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Miller and </a:t>
            </a:r>
            <a:r>
              <a:rPr lang="en-US" sz="2400" dirty="0" err="1"/>
              <a:t>Sanjurjo</a:t>
            </a:r>
            <a:r>
              <a:rPr lang="en-US" sz="2400" dirty="0"/>
              <a:t> (2015): found a bias lurking in these types of analyses that had gone unrecognized for </a:t>
            </a:r>
            <a:r>
              <a:rPr lang="en-US" sz="2400" i="1" dirty="0"/>
              <a:t>30 years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So if we see a basketball player make an </a:t>
            </a:r>
            <a:r>
              <a:rPr lang="en-US" sz="2400" u="sng" dirty="0"/>
              <a:t>exactly equal</a:t>
            </a:r>
            <a:r>
              <a:rPr lang="en-US" sz="2400" dirty="0"/>
              <a:t> proportion of her shots after 3 Makes or 3 Misses, </a:t>
            </a:r>
            <a:r>
              <a:rPr lang="en-US" sz="2400" u="sng" dirty="0"/>
              <a:t>that is evidence FOR the Hot Hand – not against it!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there were no Hot Hand (as with our simulation), shots should go in somewhat </a:t>
            </a:r>
            <a:r>
              <a:rPr lang="en-US" sz="2400" i="1" dirty="0"/>
              <a:t>less</a:t>
            </a:r>
            <a:r>
              <a:rPr lang="en-US" sz="2400" dirty="0"/>
              <a:t> frequently after 3+ Makes than 3+ Misses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76ECA-C1C8-49CE-8CA4-FFDA48530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10431"/>
              </p:ext>
            </p:extLst>
          </p:nvPr>
        </p:nvGraphicFramePr>
        <p:xfrm>
          <a:off x="2943367" y="4290825"/>
          <a:ext cx="6096000" cy="1905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98063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77345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1783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748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408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80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30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90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409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64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21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25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14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12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54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55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9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589F3D-CF5B-4A6D-A322-09718EC8388E}"/>
              </a:ext>
            </a:extLst>
          </p:cNvPr>
          <p:cNvSpPr/>
          <p:nvPr/>
        </p:nvSpPr>
        <p:spPr>
          <a:xfrm>
            <a:off x="3145809" y="3111931"/>
            <a:ext cx="457200" cy="525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1A30A-0512-4AB7-971A-61A18D188BE3}"/>
              </a:ext>
            </a:extLst>
          </p:cNvPr>
          <p:cNvSpPr/>
          <p:nvPr/>
        </p:nvSpPr>
        <p:spPr>
          <a:xfrm>
            <a:off x="3974636" y="3111931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628E7F-57B4-40BF-A9C6-41DEDCA715B6}"/>
              </a:ext>
            </a:extLst>
          </p:cNvPr>
          <p:cNvSpPr/>
          <p:nvPr/>
        </p:nvSpPr>
        <p:spPr>
          <a:xfrm>
            <a:off x="3374409" y="4595268"/>
            <a:ext cx="457200" cy="525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51DEF-082C-4FCC-81C9-49CD0C957F7E}"/>
              </a:ext>
            </a:extLst>
          </p:cNvPr>
          <p:cNvSpPr/>
          <p:nvPr/>
        </p:nvSpPr>
        <p:spPr>
          <a:xfrm>
            <a:off x="4186812" y="4595268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DE6B-7EFC-4444-A514-B294053792A5}"/>
              </a:ext>
            </a:extLst>
          </p:cNvPr>
          <p:cNvSpPr/>
          <p:nvPr/>
        </p:nvSpPr>
        <p:spPr>
          <a:xfrm>
            <a:off x="4652474" y="3110173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390268" y="3116997"/>
            <a:ext cx="331018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7C23A-80F7-404A-812E-894D9BD03180}"/>
              </a:ext>
            </a:extLst>
          </p:cNvPr>
          <p:cNvSpPr/>
          <p:nvPr/>
        </p:nvSpPr>
        <p:spPr>
          <a:xfrm>
            <a:off x="4831738" y="4583377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464108" y="4602091"/>
            <a:ext cx="332505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01A30A-0512-4AB7-971A-61A18D188BE3}"/>
              </a:ext>
            </a:extLst>
          </p:cNvPr>
          <p:cNvSpPr/>
          <p:nvPr/>
        </p:nvSpPr>
        <p:spPr>
          <a:xfrm>
            <a:off x="3974636" y="3111931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51DEF-082C-4FCC-81C9-49CD0C957F7E}"/>
              </a:ext>
            </a:extLst>
          </p:cNvPr>
          <p:cNvSpPr/>
          <p:nvPr/>
        </p:nvSpPr>
        <p:spPr>
          <a:xfrm>
            <a:off x="4186812" y="4595268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DE6B-7EFC-4444-A514-B294053792A5}"/>
              </a:ext>
            </a:extLst>
          </p:cNvPr>
          <p:cNvSpPr/>
          <p:nvPr/>
        </p:nvSpPr>
        <p:spPr>
          <a:xfrm>
            <a:off x="4652474" y="3110173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390268" y="3116997"/>
            <a:ext cx="331018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7C23A-80F7-404A-812E-894D9BD03180}"/>
              </a:ext>
            </a:extLst>
          </p:cNvPr>
          <p:cNvSpPr/>
          <p:nvPr/>
        </p:nvSpPr>
        <p:spPr>
          <a:xfrm>
            <a:off x="4831738" y="4583377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464108" y="4602091"/>
            <a:ext cx="332505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3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0" indent="0">
              <a:buNone/>
            </a:pPr>
            <a:br>
              <a:rPr lang="en-US" sz="2600" dirty="0"/>
            </a:b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Who are Player A and Player B?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Bonus points: what series?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732060" y="3116997"/>
            <a:ext cx="2968388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827594" y="4602091"/>
            <a:ext cx="296156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28806</TotalTime>
  <Words>3129</Words>
  <Application>Microsoft Office PowerPoint</Application>
  <PresentationFormat>Widescreen</PresentationFormat>
  <Paragraphs>668</Paragraphs>
  <Slides>56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Retrospect</vt:lpstr>
      <vt:lpstr>Statistics in Sports: Basketball Overview</vt:lpstr>
      <vt:lpstr>Roadmap</vt:lpstr>
      <vt:lpstr>Sports Analytics “Culture Wars”</vt:lpstr>
      <vt:lpstr>Analytics Culture War</vt:lpstr>
      <vt:lpstr>Analytics Culture War</vt:lpstr>
      <vt:lpstr>Rate Stats</vt:lpstr>
      <vt:lpstr>Which Player Was Better?</vt:lpstr>
      <vt:lpstr>Which Player Was Better?</vt:lpstr>
      <vt:lpstr>Which Player Was Better?</vt:lpstr>
      <vt:lpstr>Which Player Was Better?</vt:lpstr>
      <vt:lpstr>Denominators in Basketball</vt:lpstr>
      <vt:lpstr>Denominators in Basketball</vt:lpstr>
      <vt:lpstr>Denominators in Basketball: Possessions</vt:lpstr>
      <vt:lpstr>Denominators in Basketball: Possessions</vt:lpstr>
      <vt:lpstr>(Team) Offensive and Defensive Rating</vt:lpstr>
      <vt:lpstr>Expected (Shot) Values</vt:lpstr>
      <vt:lpstr>How Much is a Shot Worth?</vt:lpstr>
      <vt:lpstr>Effective Field Goal Percentage + True Shooting Percentage</vt:lpstr>
      <vt:lpstr>How Much is a Shot Worth…Really?</vt:lpstr>
      <vt:lpstr>Expected Value</vt:lpstr>
      <vt:lpstr>Expected Value</vt:lpstr>
      <vt:lpstr>NBA Shot Value</vt:lpstr>
      <vt:lpstr>NBA Shot Value</vt:lpstr>
      <vt:lpstr>“Death of the Midrange Jumper”/ “Moreyball”</vt:lpstr>
      <vt:lpstr>The Quest for Holistic Statistics</vt:lpstr>
      <vt:lpstr>Four Factors</vt:lpstr>
      <vt:lpstr>Four Factors</vt:lpstr>
      <vt:lpstr>Four Factors</vt:lpstr>
      <vt:lpstr>Four Factors</vt:lpstr>
      <vt:lpstr>Four Factors</vt:lpstr>
      <vt:lpstr>Player Efficiency Rating (PER)</vt:lpstr>
      <vt:lpstr>Basketball is Complex</vt:lpstr>
      <vt:lpstr>Basketball is Complex</vt:lpstr>
      <vt:lpstr>Plus-Minus</vt:lpstr>
      <vt:lpstr>On-Off Court Splits</vt:lpstr>
      <vt:lpstr>Defining Player Value – Question Type</vt:lpstr>
      <vt:lpstr>Adjusted Plus-Minus</vt:lpstr>
      <vt:lpstr>Adjusted Plus-Minus</vt:lpstr>
      <vt:lpstr>Adjusted Plus-Minus</vt:lpstr>
      <vt:lpstr>Adjusted Plus-Minus</vt:lpstr>
      <vt:lpstr>Lineup Stats</vt:lpstr>
      <vt:lpstr>Variations on a Theme</vt:lpstr>
      <vt:lpstr>Overview of Holistic Metrics</vt:lpstr>
      <vt:lpstr>The Future: Expected Points Value Added (EPVA)</vt:lpstr>
      <vt:lpstr>Tracking Data: Expected Points Value Added (EPVA)</vt:lpstr>
      <vt:lpstr>Tracking Data: Expected Points Value Added (EPVA)</vt:lpstr>
      <vt:lpstr>Hot Hand Fallacy (?) and Selection Effects</vt:lpstr>
      <vt:lpstr>The Hot Hand</vt:lpstr>
      <vt:lpstr>The Hot Hand</vt:lpstr>
      <vt:lpstr>The Hot Hand Fallacy</vt:lpstr>
      <vt:lpstr>The Hot Hand (Fallacy?)</vt:lpstr>
      <vt:lpstr>The Hot Hand (Fallacy?)</vt:lpstr>
      <vt:lpstr>The Hot Hand (Fallacy?)</vt:lpstr>
      <vt:lpstr>The Hot Hand (Fallacy?)</vt:lpstr>
      <vt:lpstr>The Hot Hand (Fallacy?)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62</cp:revision>
  <cp:lastPrinted>2017-08-16T18:18:14Z</cp:lastPrinted>
  <dcterms:created xsi:type="dcterms:W3CDTF">2016-08-17T18:00:39Z</dcterms:created>
  <dcterms:modified xsi:type="dcterms:W3CDTF">2023-09-06T17:13:24Z</dcterms:modified>
</cp:coreProperties>
</file>